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48" r:id="rId1"/>
    <p:sldMasterId id="2147483684" r:id="rId2"/>
    <p:sldMasterId id="2147483696" r:id="rId3"/>
  </p:sldMasterIdLst>
  <p:notesMasterIdLst>
    <p:notesMasterId r:id="rId24"/>
  </p:notesMasterIdLst>
  <p:handoutMasterIdLst>
    <p:handoutMasterId r:id="rId25"/>
  </p:handoutMasterIdLst>
  <p:sldIdLst>
    <p:sldId id="256" r:id="rId4"/>
    <p:sldId id="381" r:id="rId5"/>
    <p:sldId id="418" r:id="rId6"/>
    <p:sldId id="372" r:id="rId7"/>
    <p:sldId id="380" r:id="rId8"/>
    <p:sldId id="404" r:id="rId9"/>
    <p:sldId id="407" r:id="rId10"/>
    <p:sldId id="399" r:id="rId11"/>
    <p:sldId id="419" r:id="rId12"/>
    <p:sldId id="420" r:id="rId13"/>
    <p:sldId id="410" r:id="rId14"/>
    <p:sldId id="412" r:id="rId15"/>
    <p:sldId id="414" r:id="rId16"/>
    <p:sldId id="415" r:id="rId17"/>
    <p:sldId id="416" r:id="rId18"/>
    <p:sldId id="417" r:id="rId19"/>
    <p:sldId id="403" r:id="rId20"/>
    <p:sldId id="421" r:id="rId21"/>
    <p:sldId id="397" r:id="rId22"/>
    <p:sldId id="361" r:id="rId23"/>
  </p:sldIdLst>
  <p:sldSz cx="9144000" cy="5143500" type="screen16x9"/>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975" autoAdjust="0"/>
  </p:normalViewPr>
  <p:slideViewPr>
    <p:cSldViewPr snapToGrid="0">
      <p:cViewPr varScale="1">
        <p:scale>
          <a:sx n="116" d="100"/>
          <a:sy n="116" d="100"/>
        </p:scale>
        <p:origin x="582" y="102"/>
      </p:cViewPr>
      <p:guideLst>
        <p:guide orient="horz" pos="1620"/>
        <p:guide pos="2880"/>
      </p:guideLst>
    </p:cSldViewPr>
  </p:slideViewPr>
  <p:notesTextViewPr>
    <p:cViewPr>
      <p:scale>
        <a:sx n="3" d="2"/>
        <a:sy n="3" d="2"/>
      </p:scale>
      <p:origin x="0" y="0"/>
    </p:cViewPr>
  </p:notesTextViewPr>
  <p:gridSpacing cx="997200" cy="997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05D22CB-AE53-41FA-B5E9-253E06F0CD87}"/>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B8B0F4E-1114-4DA2-8D32-CB1565750237}"/>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A61AD589-548D-4D3B-8E64-339E5986FB12}" type="datetime1">
              <a:rPr lang="de-DE" smtClean="0"/>
              <a:t>01.03.2021</a:t>
            </a:fld>
            <a:endParaRPr lang="en-GB"/>
          </a:p>
        </p:txBody>
      </p:sp>
      <p:sp>
        <p:nvSpPr>
          <p:cNvPr id="4" name="Footer Placeholder 3">
            <a:extLst>
              <a:ext uri="{FF2B5EF4-FFF2-40B4-BE49-F238E27FC236}">
                <a16:creationId xmlns:a16="http://schemas.microsoft.com/office/drawing/2014/main" id="{E4D51750-D9DF-4680-83D8-B655A75CB634}"/>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B1655E4-9893-44B8-8FBF-47C8CCDBA057}"/>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967CAD5-39ED-422C-BA23-FAA7BBA0F7D4}" type="slidenum">
              <a:rPr lang="en-GB" smtClean="0"/>
              <a:t>‹#›</a:t>
            </a:fld>
            <a:endParaRPr lang="en-GB"/>
          </a:p>
        </p:txBody>
      </p:sp>
    </p:spTree>
    <p:extLst>
      <p:ext uri="{BB962C8B-B14F-4D97-AF65-F5344CB8AC3E}">
        <p14:creationId xmlns:p14="http://schemas.microsoft.com/office/powerpoint/2010/main" val="156554130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09993BB-C147-4F3E-B696-034556EE1E0D}" type="datetime1">
              <a:rPr lang="de-DE" smtClean="0"/>
              <a:t>01.03.2021</a:t>
            </a:fld>
            <a:endParaRPr lang="de-DE"/>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86D8EA4-167C-4566-BAD7-556DF7CD0AE3}" type="slidenum">
              <a:rPr lang="de-DE" smtClean="0"/>
              <a:t>‹#›</a:t>
            </a:fld>
            <a:endParaRPr lang="de-DE"/>
          </a:p>
        </p:txBody>
      </p:sp>
    </p:spTree>
    <p:extLst>
      <p:ext uri="{BB962C8B-B14F-4D97-AF65-F5344CB8AC3E}">
        <p14:creationId xmlns:p14="http://schemas.microsoft.com/office/powerpoint/2010/main" val="130656600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88C923A4-5283-47C6-AE0D-3D226586E0B0}" type="datetime1">
              <a:rPr lang="de-DE" smtClean="0"/>
              <a:t>01.03.2021</a:t>
            </a:fld>
            <a:endParaRPr lang="de-DE"/>
          </a:p>
        </p:txBody>
      </p:sp>
      <p:sp>
        <p:nvSpPr>
          <p:cNvPr id="5" name="Slide Number Placeholder 4"/>
          <p:cNvSpPr>
            <a:spLocks noGrp="1"/>
          </p:cNvSpPr>
          <p:nvPr>
            <p:ph type="sldNum" sz="quarter" idx="5"/>
          </p:nvPr>
        </p:nvSpPr>
        <p:spPr/>
        <p:txBody>
          <a:bodyPr/>
          <a:lstStyle/>
          <a:p>
            <a:fld id="{D86D8EA4-167C-4566-BAD7-556DF7CD0AE3}" type="slidenum">
              <a:rPr lang="de-DE" smtClean="0"/>
              <a:t>1</a:t>
            </a:fld>
            <a:endParaRPr lang="de-DE"/>
          </a:p>
        </p:txBody>
      </p:sp>
    </p:spTree>
    <p:extLst>
      <p:ext uri="{BB962C8B-B14F-4D97-AF65-F5344CB8AC3E}">
        <p14:creationId xmlns:p14="http://schemas.microsoft.com/office/powerpoint/2010/main" val="2532556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6D8EA4-167C-4566-BAD7-556DF7CD0AE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770479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6D8EA4-167C-4566-BAD7-556DF7CD0AE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7242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6D8EA4-167C-4566-BAD7-556DF7CD0AE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56181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6D8EA4-167C-4566-BAD7-556DF7CD0AE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2906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6D8EA4-167C-4566-BAD7-556DF7CD0AE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7823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6D8EA4-167C-4566-BAD7-556DF7CD0AE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9329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6D8EA4-167C-4566-BAD7-556DF7CD0AE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4027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6D8EA4-167C-4566-BAD7-556DF7CD0AE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6769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1C936E-969F-4830-8D99-D0A48A2A0A1F}" type="slidenum">
              <a:rPr lang="en-US"/>
              <a:pPr/>
              <a:t>20</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endParaRPr lang="de-DE" dirty="0"/>
          </a:p>
        </p:txBody>
      </p:sp>
      <p:sp>
        <p:nvSpPr>
          <p:cNvPr id="5" name="Footer Placeholder 4"/>
          <p:cNvSpPr>
            <a:spLocks noGrp="1"/>
          </p:cNvSpPr>
          <p:nvPr>
            <p:ph type="ftr" sz="quarter" idx="10"/>
          </p:nvPr>
        </p:nvSpPr>
        <p:spPr/>
        <p:txBody>
          <a:bodyPr/>
          <a:lstStyle/>
          <a:p>
            <a:r>
              <a:rPr lang="en-US"/>
              <a:t>K. F. Celik Northampton 2012</a:t>
            </a:r>
          </a:p>
        </p:txBody>
      </p:sp>
      <p:sp>
        <p:nvSpPr>
          <p:cNvPr id="2" name="Date Placeholder 1">
            <a:extLst>
              <a:ext uri="{FF2B5EF4-FFF2-40B4-BE49-F238E27FC236}">
                <a16:creationId xmlns:a16="http://schemas.microsoft.com/office/drawing/2014/main" id="{5C33139A-073E-471F-A690-215CA2C74A86}"/>
              </a:ext>
            </a:extLst>
          </p:cNvPr>
          <p:cNvSpPr>
            <a:spLocks noGrp="1"/>
          </p:cNvSpPr>
          <p:nvPr>
            <p:ph type="dt" idx="1"/>
          </p:nvPr>
        </p:nvSpPr>
        <p:spPr/>
        <p:txBody>
          <a:bodyPr/>
          <a:lstStyle/>
          <a:p>
            <a:fld id="{9E745FA2-AD79-48E6-82B1-EB5919D601B8}" type="datetime1">
              <a:rPr lang="de-DE" smtClean="0"/>
              <a:t>01.03.2021</a:t>
            </a:fld>
            <a:endParaRPr lang="de-DE"/>
          </a:p>
        </p:txBody>
      </p:sp>
    </p:spTree>
    <p:extLst>
      <p:ext uri="{BB962C8B-B14F-4D97-AF65-F5344CB8AC3E}">
        <p14:creationId xmlns:p14="http://schemas.microsoft.com/office/powerpoint/2010/main" val="2759843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6D8EA4-167C-4566-BAD7-556DF7CD0AE3}" type="slidenum">
              <a:rPr lang="de-DE" smtClean="0"/>
              <a:t>3</a:t>
            </a:fld>
            <a:endParaRPr lang="de-DE"/>
          </a:p>
        </p:txBody>
      </p:sp>
      <p:sp>
        <p:nvSpPr>
          <p:cNvPr id="5" name="Date Placeholder 4">
            <a:extLst>
              <a:ext uri="{FF2B5EF4-FFF2-40B4-BE49-F238E27FC236}">
                <a16:creationId xmlns:a16="http://schemas.microsoft.com/office/drawing/2014/main" id="{D6A2F154-7087-4596-904B-D2AF6C7B157F}"/>
              </a:ext>
            </a:extLst>
          </p:cNvPr>
          <p:cNvSpPr>
            <a:spLocks noGrp="1"/>
          </p:cNvSpPr>
          <p:nvPr>
            <p:ph type="dt" idx="1"/>
          </p:nvPr>
        </p:nvSpPr>
        <p:spPr/>
        <p:txBody>
          <a:bodyPr/>
          <a:lstStyle/>
          <a:p>
            <a:fld id="{7A43740B-2CCC-4C9F-9065-A0B21456504C}" type="datetime1">
              <a:rPr lang="de-DE" smtClean="0"/>
              <a:t>01.03.2021</a:t>
            </a:fld>
            <a:endParaRPr lang="de-DE"/>
          </a:p>
        </p:txBody>
      </p:sp>
    </p:spTree>
    <p:extLst>
      <p:ext uri="{BB962C8B-B14F-4D97-AF65-F5344CB8AC3E}">
        <p14:creationId xmlns:p14="http://schemas.microsoft.com/office/powerpoint/2010/main" val="2712542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86D8EA4-167C-4566-BAD7-556DF7CD0AE3}" type="slidenum">
              <a:rPr lang="de-DE" smtClean="0"/>
              <a:t>4</a:t>
            </a:fld>
            <a:endParaRPr lang="de-DE"/>
          </a:p>
        </p:txBody>
      </p:sp>
      <p:sp>
        <p:nvSpPr>
          <p:cNvPr id="5" name="Date Placeholder 4">
            <a:extLst>
              <a:ext uri="{FF2B5EF4-FFF2-40B4-BE49-F238E27FC236}">
                <a16:creationId xmlns:a16="http://schemas.microsoft.com/office/drawing/2014/main" id="{4CAF9479-4893-4F0C-BA8D-268E47A4D8BF}"/>
              </a:ext>
            </a:extLst>
          </p:cNvPr>
          <p:cNvSpPr>
            <a:spLocks noGrp="1"/>
          </p:cNvSpPr>
          <p:nvPr>
            <p:ph type="dt" idx="1"/>
          </p:nvPr>
        </p:nvSpPr>
        <p:spPr/>
        <p:txBody>
          <a:bodyPr/>
          <a:lstStyle/>
          <a:p>
            <a:fld id="{58E2582A-6AA2-4769-9141-503466BE7C08}" type="datetime1">
              <a:rPr lang="de-DE" smtClean="0"/>
              <a:t>01.03.2021</a:t>
            </a:fld>
            <a:endParaRPr lang="de-DE"/>
          </a:p>
        </p:txBody>
      </p:sp>
    </p:spTree>
    <p:extLst>
      <p:ext uri="{BB962C8B-B14F-4D97-AF65-F5344CB8AC3E}">
        <p14:creationId xmlns:p14="http://schemas.microsoft.com/office/powerpoint/2010/main" val="544041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6D8EA4-167C-4566-BAD7-556DF7CD0AE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2762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6D8EA4-167C-4566-BAD7-556DF7CD0AE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6628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6D8EA4-167C-4566-BAD7-556DF7CD0AE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582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6D8EA4-167C-4566-BAD7-556DF7CD0AE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89108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6D8EA4-167C-4566-BAD7-556DF7CD0AE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24974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6D8EA4-167C-4566-BAD7-556DF7CD0AE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0459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de-DE"/>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e-DE"/>
          </a:p>
        </p:txBody>
      </p:sp>
      <p:sp>
        <p:nvSpPr>
          <p:cNvPr id="4" name="Date Placeholder 3"/>
          <p:cNvSpPr>
            <a:spLocks noGrp="1"/>
          </p:cNvSpPr>
          <p:nvPr>
            <p:ph type="dt" sz="half" idx="10"/>
          </p:nvPr>
        </p:nvSpPr>
        <p:spPr/>
        <p:txBody>
          <a:bodyPr/>
          <a:lstStyle/>
          <a:p>
            <a:r>
              <a:rPr lang="en-US"/>
              <a:t>2/10/2021</a:t>
            </a:r>
            <a:endParaRPr lang="de-DE"/>
          </a:p>
        </p:txBody>
      </p:sp>
      <p:sp>
        <p:nvSpPr>
          <p:cNvPr id="5" name="Footer Placeholder 4"/>
          <p:cNvSpPr>
            <a:spLocks noGrp="1"/>
          </p:cNvSpPr>
          <p:nvPr>
            <p:ph type="ftr" sz="quarter" idx="11"/>
          </p:nvPr>
        </p:nvSpPr>
        <p:spPr/>
        <p:txBody>
          <a:bodyPr/>
          <a:lstStyle/>
          <a:p>
            <a:r>
              <a:rPr lang="de-DE"/>
              <a:t>Celik, Interlift </a:t>
            </a:r>
          </a:p>
        </p:txBody>
      </p:sp>
      <p:sp>
        <p:nvSpPr>
          <p:cNvPr id="6" name="Slide Number Placeholder 5"/>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69238416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r>
              <a:rPr lang="en-US"/>
              <a:t>2/10/2021</a:t>
            </a:r>
            <a:endParaRPr lang="de-DE"/>
          </a:p>
        </p:txBody>
      </p:sp>
      <p:sp>
        <p:nvSpPr>
          <p:cNvPr id="5" name="Footer Placeholder 4"/>
          <p:cNvSpPr>
            <a:spLocks noGrp="1"/>
          </p:cNvSpPr>
          <p:nvPr>
            <p:ph type="ftr" sz="quarter" idx="11"/>
          </p:nvPr>
        </p:nvSpPr>
        <p:spPr/>
        <p:txBody>
          <a:bodyPr/>
          <a:lstStyle/>
          <a:p>
            <a:r>
              <a:rPr lang="de-DE"/>
              <a:t>Celik, Interlift </a:t>
            </a:r>
          </a:p>
        </p:txBody>
      </p:sp>
      <p:sp>
        <p:nvSpPr>
          <p:cNvPr id="6" name="Slide Number Placeholder 5"/>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292368001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r>
              <a:rPr lang="en-US"/>
              <a:t>2/10/2021</a:t>
            </a:r>
            <a:endParaRPr lang="de-DE"/>
          </a:p>
        </p:txBody>
      </p:sp>
      <p:sp>
        <p:nvSpPr>
          <p:cNvPr id="5" name="Footer Placeholder 4"/>
          <p:cNvSpPr>
            <a:spLocks noGrp="1"/>
          </p:cNvSpPr>
          <p:nvPr>
            <p:ph type="ftr" sz="quarter" idx="11"/>
          </p:nvPr>
        </p:nvSpPr>
        <p:spPr/>
        <p:txBody>
          <a:bodyPr/>
          <a:lstStyle/>
          <a:p>
            <a:r>
              <a:rPr lang="de-DE"/>
              <a:t>Celik, Interlift </a:t>
            </a:r>
          </a:p>
        </p:txBody>
      </p:sp>
      <p:sp>
        <p:nvSpPr>
          <p:cNvPr id="6" name="Slide Number Placeholder 5"/>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341157967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de-DE"/>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e-DE"/>
          </a:p>
        </p:txBody>
      </p:sp>
      <p:sp>
        <p:nvSpPr>
          <p:cNvPr id="4" name="Date Placeholder 3"/>
          <p:cNvSpPr>
            <a:spLocks noGrp="1"/>
          </p:cNvSpPr>
          <p:nvPr>
            <p:ph type="dt" sz="half" idx="10"/>
          </p:nvPr>
        </p:nvSpPr>
        <p:spPr/>
        <p:txBody>
          <a:bodyPr/>
          <a:lstStyle/>
          <a:p>
            <a:r>
              <a:rPr lang="en-US"/>
              <a:t>2/10/2021</a:t>
            </a:r>
            <a:endParaRPr lang="de-DE"/>
          </a:p>
        </p:txBody>
      </p:sp>
      <p:sp>
        <p:nvSpPr>
          <p:cNvPr id="5" name="Footer Placeholder 4"/>
          <p:cNvSpPr>
            <a:spLocks noGrp="1"/>
          </p:cNvSpPr>
          <p:nvPr>
            <p:ph type="ftr" sz="quarter" idx="11"/>
          </p:nvPr>
        </p:nvSpPr>
        <p:spPr/>
        <p:txBody>
          <a:bodyPr/>
          <a:lstStyle/>
          <a:p>
            <a:r>
              <a:rPr lang="de-DE"/>
              <a:t>Celik, Interlift </a:t>
            </a:r>
          </a:p>
        </p:txBody>
      </p:sp>
      <p:sp>
        <p:nvSpPr>
          <p:cNvPr id="6" name="Slide Number Placeholder 5"/>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104542484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r>
              <a:rPr lang="en-US"/>
              <a:t>2/10/2021</a:t>
            </a:r>
            <a:endParaRPr lang="de-DE"/>
          </a:p>
        </p:txBody>
      </p:sp>
      <p:sp>
        <p:nvSpPr>
          <p:cNvPr id="5" name="Footer Placeholder 4"/>
          <p:cNvSpPr>
            <a:spLocks noGrp="1"/>
          </p:cNvSpPr>
          <p:nvPr>
            <p:ph type="ftr" sz="quarter" idx="11"/>
          </p:nvPr>
        </p:nvSpPr>
        <p:spPr/>
        <p:txBody>
          <a:bodyPr/>
          <a:lstStyle/>
          <a:p>
            <a:r>
              <a:rPr lang="de-DE"/>
              <a:t>Celik, Interlift </a:t>
            </a:r>
          </a:p>
        </p:txBody>
      </p:sp>
      <p:sp>
        <p:nvSpPr>
          <p:cNvPr id="6" name="Slide Number Placeholder 5"/>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356471672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de-DE"/>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2/10/2021</a:t>
            </a:r>
            <a:endParaRPr lang="de-DE"/>
          </a:p>
        </p:txBody>
      </p:sp>
      <p:sp>
        <p:nvSpPr>
          <p:cNvPr id="5" name="Footer Placeholder 4"/>
          <p:cNvSpPr>
            <a:spLocks noGrp="1"/>
          </p:cNvSpPr>
          <p:nvPr>
            <p:ph type="ftr" sz="quarter" idx="11"/>
          </p:nvPr>
        </p:nvSpPr>
        <p:spPr/>
        <p:txBody>
          <a:bodyPr/>
          <a:lstStyle/>
          <a:p>
            <a:r>
              <a:rPr lang="de-DE"/>
              <a:t>Celik, Interlift </a:t>
            </a:r>
          </a:p>
        </p:txBody>
      </p:sp>
      <p:sp>
        <p:nvSpPr>
          <p:cNvPr id="6" name="Slide Number Placeholder 5"/>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103879988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p:cNvSpPr>
            <a:spLocks noGrp="1"/>
          </p:cNvSpPr>
          <p:nvPr>
            <p:ph type="dt" sz="half" idx="10"/>
          </p:nvPr>
        </p:nvSpPr>
        <p:spPr/>
        <p:txBody>
          <a:bodyPr/>
          <a:lstStyle/>
          <a:p>
            <a:r>
              <a:rPr lang="en-US"/>
              <a:t>2/10/2021</a:t>
            </a:r>
            <a:endParaRPr lang="de-DE"/>
          </a:p>
        </p:txBody>
      </p:sp>
      <p:sp>
        <p:nvSpPr>
          <p:cNvPr id="6" name="Footer Placeholder 5"/>
          <p:cNvSpPr>
            <a:spLocks noGrp="1"/>
          </p:cNvSpPr>
          <p:nvPr>
            <p:ph type="ftr" sz="quarter" idx="11"/>
          </p:nvPr>
        </p:nvSpPr>
        <p:spPr/>
        <p:txBody>
          <a:bodyPr/>
          <a:lstStyle/>
          <a:p>
            <a:r>
              <a:rPr lang="de-DE"/>
              <a:t>Celik, Interlift </a:t>
            </a:r>
          </a:p>
        </p:txBody>
      </p:sp>
      <p:sp>
        <p:nvSpPr>
          <p:cNvPr id="7" name="Slide Number Placeholder 6"/>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79845672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de-DE"/>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p:cNvSpPr>
            <a:spLocks noGrp="1"/>
          </p:cNvSpPr>
          <p:nvPr>
            <p:ph type="dt" sz="half" idx="10"/>
          </p:nvPr>
        </p:nvSpPr>
        <p:spPr/>
        <p:txBody>
          <a:bodyPr/>
          <a:lstStyle/>
          <a:p>
            <a:r>
              <a:rPr lang="en-US"/>
              <a:t>2/10/2021</a:t>
            </a:r>
            <a:endParaRPr lang="de-DE"/>
          </a:p>
        </p:txBody>
      </p:sp>
      <p:sp>
        <p:nvSpPr>
          <p:cNvPr id="8" name="Footer Placeholder 7"/>
          <p:cNvSpPr>
            <a:spLocks noGrp="1"/>
          </p:cNvSpPr>
          <p:nvPr>
            <p:ph type="ftr" sz="quarter" idx="11"/>
          </p:nvPr>
        </p:nvSpPr>
        <p:spPr/>
        <p:txBody>
          <a:bodyPr/>
          <a:lstStyle/>
          <a:p>
            <a:r>
              <a:rPr lang="de-DE"/>
              <a:t>Celik, Interlift </a:t>
            </a:r>
          </a:p>
        </p:txBody>
      </p:sp>
      <p:sp>
        <p:nvSpPr>
          <p:cNvPr id="9" name="Slide Number Placeholder 8"/>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307306551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Date Placeholder 2"/>
          <p:cNvSpPr>
            <a:spLocks noGrp="1"/>
          </p:cNvSpPr>
          <p:nvPr>
            <p:ph type="dt" sz="half" idx="10"/>
          </p:nvPr>
        </p:nvSpPr>
        <p:spPr/>
        <p:txBody>
          <a:bodyPr/>
          <a:lstStyle/>
          <a:p>
            <a:r>
              <a:rPr lang="en-US"/>
              <a:t>2/10/2021</a:t>
            </a:r>
            <a:endParaRPr lang="de-DE"/>
          </a:p>
        </p:txBody>
      </p:sp>
      <p:sp>
        <p:nvSpPr>
          <p:cNvPr id="4" name="Footer Placeholder 3"/>
          <p:cNvSpPr>
            <a:spLocks noGrp="1"/>
          </p:cNvSpPr>
          <p:nvPr>
            <p:ph type="ftr" sz="quarter" idx="11"/>
          </p:nvPr>
        </p:nvSpPr>
        <p:spPr/>
        <p:txBody>
          <a:bodyPr/>
          <a:lstStyle/>
          <a:p>
            <a:r>
              <a:rPr lang="de-DE"/>
              <a:t>Celik, Interlift </a:t>
            </a:r>
          </a:p>
        </p:txBody>
      </p:sp>
      <p:sp>
        <p:nvSpPr>
          <p:cNvPr id="5" name="Slide Number Placeholder 4"/>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296112388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2/10/2021</a:t>
            </a:r>
            <a:endParaRPr lang="de-DE"/>
          </a:p>
        </p:txBody>
      </p:sp>
      <p:sp>
        <p:nvSpPr>
          <p:cNvPr id="3" name="Footer Placeholder 2"/>
          <p:cNvSpPr>
            <a:spLocks noGrp="1"/>
          </p:cNvSpPr>
          <p:nvPr>
            <p:ph type="ftr" sz="quarter" idx="11"/>
          </p:nvPr>
        </p:nvSpPr>
        <p:spPr/>
        <p:txBody>
          <a:bodyPr/>
          <a:lstStyle/>
          <a:p>
            <a:r>
              <a:rPr lang="de-DE"/>
              <a:t>Celik, Interlift </a:t>
            </a:r>
          </a:p>
        </p:txBody>
      </p:sp>
      <p:sp>
        <p:nvSpPr>
          <p:cNvPr id="4" name="Slide Number Placeholder 3"/>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2087860117"/>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de-DE"/>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2/10/2021</a:t>
            </a:r>
            <a:endParaRPr lang="de-DE"/>
          </a:p>
        </p:txBody>
      </p:sp>
      <p:sp>
        <p:nvSpPr>
          <p:cNvPr id="6" name="Footer Placeholder 5"/>
          <p:cNvSpPr>
            <a:spLocks noGrp="1"/>
          </p:cNvSpPr>
          <p:nvPr>
            <p:ph type="ftr" sz="quarter" idx="11"/>
          </p:nvPr>
        </p:nvSpPr>
        <p:spPr/>
        <p:txBody>
          <a:bodyPr/>
          <a:lstStyle/>
          <a:p>
            <a:r>
              <a:rPr lang="de-DE"/>
              <a:t>Celik, Interlift </a:t>
            </a:r>
          </a:p>
        </p:txBody>
      </p:sp>
      <p:sp>
        <p:nvSpPr>
          <p:cNvPr id="7" name="Slide Number Placeholder 6"/>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388933397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r>
              <a:rPr lang="en-US"/>
              <a:t>2/10/2021</a:t>
            </a:r>
            <a:endParaRPr lang="de-DE"/>
          </a:p>
        </p:txBody>
      </p:sp>
      <p:sp>
        <p:nvSpPr>
          <p:cNvPr id="5" name="Footer Placeholder 4"/>
          <p:cNvSpPr>
            <a:spLocks noGrp="1"/>
          </p:cNvSpPr>
          <p:nvPr>
            <p:ph type="ftr" sz="quarter" idx="11"/>
          </p:nvPr>
        </p:nvSpPr>
        <p:spPr/>
        <p:txBody>
          <a:bodyPr/>
          <a:lstStyle/>
          <a:p>
            <a:r>
              <a:rPr lang="de-DE"/>
              <a:t>Celik, Interlift </a:t>
            </a:r>
          </a:p>
        </p:txBody>
      </p:sp>
      <p:sp>
        <p:nvSpPr>
          <p:cNvPr id="6" name="Slide Number Placeholder 5"/>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17053826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de-DE"/>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2/10/2021</a:t>
            </a:r>
            <a:endParaRPr lang="de-DE"/>
          </a:p>
        </p:txBody>
      </p:sp>
      <p:sp>
        <p:nvSpPr>
          <p:cNvPr id="6" name="Footer Placeholder 5"/>
          <p:cNvSpPr>
            <a:spLocks noGrp="1"/>
          </p:cNvSpPr>
          <p:nvPr>
            <p:ph type="ftr" sz="quarter" idx="11"/>
          </p:nvPr>
        </p:nvSpPr>
        <p:spPr/>
        <p:txBody>
          <a:bodyPr/>
          <a:lstStyle/>
          <a:p>
            <a:r>
              <a:rPr lang="de-DE"/>
              <a:t>Celik, Interlift </a:t>
            </a:r>
          </a:p>
        </p:txBody>
      </p:sp>
      <p:sp>
        <p:nvSpPr>
          <p:cNvPr id="7" name="Slide Number Placeholder 6"/>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176231293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r>
              <a:rPr lang="en-US"/>
              <a:t>2/10/2021</a:t>
            </a:r>
            <a:endParaRPr lang="de-DE"/>
          </a:p>
        </p:txBody>
      </p:sp>
      <p:sp>
        <p:nvSpPr>
          <p:cNvPr id="5" name="Footer Placeholder 4"/>
          <p:cNvSpPr>
            <a:spLocks noGrp="1"/>
          </p:cNvSpPr>
          <p:nvPr>
            <p:ph type="ftr" sz="quarter" idx="11"/>
          </p:nvPr>
        </p:nvSpPr>
        <p:spPr/>
        <p:txBody>
          <a:bodyPr/>
          <a:lstStyle/>
          <a:p>
            <a:r>
              <a:rPr lang="de-DE"/>
              <a:t>Celik, Interlift </a:t>
            </a:r>
          </a:p>
        </p:txBody>
      </p:sp>
      <p:sp>
        <p:nvSpPr>
          <p:cNvPr id="6" name="Slide Number Placeholder 5"/>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1815344152"/>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r>
              <a:rPr lang="en-US"/>
              <a:t>2/10/2021</a:t>
            </a:r>
            <a:endParaRPr lang="de-DE"/>
          </a:p>
        </p:txBody>
      </p:sp>
      <p:sp>
        <p:nvSpPr>
          <p:cNvPr id="5" name="Footer Placeholder 4"/>
          <p:cNvSpPr>
            <a:spLocks noGrp="1"/>
          </p:cNvSpPr>
          <p:nvPr>
            <p:ph type="ftr" sz="quarter" idx="11"/>
          </p:nvPr>
        </p:nvSpPr>
        <p:spPr/>
        <p:txBody>
          <a:bodyPr/>
          <a:lstStyle/>
          <a:p>
            <a:r>
              <a:rPr lang="de-DE"/>
              <a:t>Celik, Interlift </a:t>
            </a:r>
          </a:p>
        </p:txBody>
      </p:sp>
      <p:sp>
        <p:nvSpPr>
          <p:cNvPr id="6" name="Slide Number Placeholder 5"/>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402847014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de-DE"/>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e-DE"/>
          </a:p>
        </p:txBody>
      </p:sp>
      <p:sp>
        <p:nvSpPr>
          <p:cNvPr id="4" name="Date Placeholder 3"/>
          <p:cNvSpPr>
            <a:spLocks noGrp="1"/>
          </p:cNvSpPr>
          <p:nvPr>
            <p:ph type="dt" sz="half" idx="10"/>
          </p:nvPr>
        </p:nvSpPr>
        <p:spPr/>
        <p:txBody>
          <a:bodyPr/>
          <a:lstStyle/>
          <a:p>
            <a:fld id="{9AA03DD6-340D-4575-96AB-036150401CD5}" type="datetime1">
              <a:rPr lang="en-US" smtClean="0"/>
              <a:t>3/1/2021</a:t>
            </a:fld>
            <a:endParaRPr lang="de-DE"/>
          </a:p>
        </p:txBody>
      </p:sp>
      <p:sp>
        <p:nvSpPr>
          <p:cNvPr id="5" name="Footer Placeholder 4"/>
          <p:cNvSpPr>
            <a:spLocks noGrp="1"/>
          </p:cNvSpPr>
          <p:nvPr>
            <p:ph type="ftr" sz="quarter" idx="11"/>
          </p:nvPr>
        </p:nvSpPr>
        <p:spPr/>
        <p:txBody>
          <a:bodyPr/>
          <a:lstStyle/>
          <a:p>
            <a:r>
              <a:rPr lang="de-DE"/>
              <a:t>Celik, Interlift </a:t>
            </a:r>
          </a:p>
        </p:txBody>
      </p:sp>
      <p:sp>
        <p:nvSpPr>
          <p:cNvPr id="6" name="Slide Number Placeholder 5"/>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210091244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fld id="{D191CBC9-D705-4A82-A28B-5A07DC2B05BA}" type="datetime1">
              <a:rPr lang="en-US" smtClean="0"/>
              <a:t>3/1/2021</a:t>
            </a:fld>
            <a:endParaRPr lang="de-DE"/>
          </a:p>
        </p:txBody>
      </p:sp>
      <p:sp>
        <p:nvSpPr>
          <p:cNvPr id="5" name="Footer Placeholder 4"/>
          <p:cNvSpPr>
            <a:spLocks noGrp="1"/>
          </p:cNvSpPr>
          <p:nvPr>
            <p:ph type="ftr" sz="quarter" idx="11"/>
          </p:nvPr>
        </p:nvSpPr>
        <p:spPr/>
        <p:txBody>
          <a:bodyPr/>
          <a:lstStyle/>
          <a:p>
            <a:r>
              <a:rPr lang="de-DE"/>
              <a:t>Celik, Interlift </a:t>
            </a:r>
          </a:p>
        </p:txBody>
      </p:sp>
      <p:sp>
        <p:nvSpPr>
          <p:cNvPr id="6" name="Slide Number Placeholder 5"/>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327918442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de-DE"/>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8011C4-DE14-43B6-AE1B-4048FEA91741}" type="datetime1">
              <a:rPr lang="en-US" smtClean="0"/>
              <a:t>3/1/2021</a:t>
            </a:fld>
            <a:endParaRPr lang="de-DE"/>
          </a:p>
        </p:txBody>
      </p:sp>
      <p:sp>
        <p:nvSpPr>
          <p:cNvPr id="5" name="Footer Placeholder 4"/>
          <p:cNvSpPr>
            <a:spLocks noGrp="1"/>
          </p:cNvSpPr>
          <p:nvPr>
            <p:ph type="ftr" sz="quarter" idx="11"/>
          </p:nvPr>
        </p:nvSpPr>
        <p:spPr/>
        <p:txBody>
          <a:bodyPr/>
          <a:lstStyle/>
          <a:p>
            <a:r>
              <a:rPr lang="de-DE"/>
              <a:t>Celik, Interlift </a:t>
            </a:r>
          </a:p>
        </p:txBody>
      </p:sp>
      <p:sp>
        <p:nvSpPr>
          <p:cNvPr id="6" name="Slide Number Placeholder 5"/>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50435099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p:cNvSpPr>
            <a:spLocks noGrp="1"/>
          </p:cNvSpPr>
          <p:nvPr>
            <p:ph type="dt" sz="half" idx="10"/>
          </p:nvPr>
        </p:nvSpPr>
        <p:spPr/>
        <p:txBody>
          <a:bodyPr/>
          <a:lstStyle/>
          <a:p>
            <a:fld id="{8CB0EEFB-1DE2-4674-ADCF-089CBFE725A6}" type="datetime1">
              <a:rPr lang="en-US" smtClean="0"/>
              <a:t>3/1/2021</a:t>
            </a:fld>
            <a:endParaRPr lang="de-DE"/>
          </a:p>
        </p:txBody>
      </p:sp>
      <p:sp>
        <p:nvSpPr>
          <p:cNvPr id="6" name="Footer Placeholder 5"/>
          <p:cNvSpPr>
            <a:spLocks noGrp="1"/>
          </p:cNvSpPr>
          <p:nvPr>
            <p:ph type="ftr" sz="quarter" idx="11"/>
          </p:nvPr>
        </p:nvSpPr>
        <p:spPr/>
        <p:txBody>
          <a:bodyPr/>
          <a:lstStyle/>
          <a:p>
            <a:r>
              <a:rPr lang="de-DE"/>
              <a:t>Celik, Interlift </a:t>
            </a:r>
          </a:p>
        </p:txBody>
      </p:sp>
      <p:sp>
        <p:nvSpPr>
          <p:cNvPr id="7" name="Slide Number Placeholder 6"/>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321542843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de-DE"/>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p:cNvSpPr>
            <a:spLocks noGrp="1"/>
          </p:cNvSpPr>
          <p:nvPr>
            <p:ph type="dt" sz="half" idx="10"/>
          </p:nvPr>
        </p:nvSpPr>
        <p:spPr/>
        <p:txBody>
          <a:bodyPr/>
          <a:lstStyle/>
          <a:p>
            <a:fld id="{D76D13C6-BEB4-4353-8139-29AF6D56039D}" type="datetime1">
              <a:rPr lang="en-US" smtClean="0"/>
              <a:t>3/1/2021</a:t>
            </a:fld>
            <a:endParaRPr lang="de-DE"/>
          </a:p>
        </p:txBody>
      </p:sp>
      <p:sp>
        <p:nvSpPr>
          <p:cNvPr id="8" name="Footer Placeholder 7"/>
          <p:cNvSpPr>
            <a:spLocks noGrp="1"/>
          </p:cNvSpPr>
          <p:nvPr>
            <p:ph type="ftr" sz="quarter" idx="11"/>
          </p:nvPr>
        </p:nvSpPr>
        <p:spPr/>
        <p:txBody>
          <a:bodyPr/>
          <a:lstStyle/>
          <a:p>
            <a:r>
              <a:rPr lang="de-DE"/>
              <a:t>Celik, Interlift </a:t>
            </a:r>
          </a:p>
        </p:txBody>
      </p:sp>
      <p:sp>
        <p:nvSpPr>
          <p:cNvPr id="9" name="Slide Number Placeholder 8"/>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333472959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Date Placeholder 2"/>
          <p:cNvSpPr>
            <a:spLocks noGrp="1"/>
          </p:cNvSpPr>
          <p:nvPr>
            <p:ph type="dt" sz="half" idx="10"/>
          </p:nvPr>
        </p:nvSpPr>
        <p:spPr/>
        <p:txBody>
          <a:bodyPr/>
          <a:lstStyle/>
          <a:p>
            <a:fld id="{59A75577-2E9C-4547-B032-52E877B1C8AC}" type="datetime1">
              <a:rPr lang="en-US" smtClean="0"/>
              <a:t>3/1/2021</a:t>
            </a:fld>
            <a:endParaRPr lang="de-DE"/>
          </a:p>
        </p:txBody>
      </p:sp>
      <p:sp>
        <p:nvSpPr>
          <p:cNvPr id="4" name="Footer Placeholder 3"/>
          <p:cNvSpPr>
            <a:spLocks noGrp="1"/>
          </p:cNvSpPr>
          <p:nvPr>
            <p:ph type="ftr" sz="quarter" idx="11"/>
          </p:nvPr>
        </p:nvSpPr>
        <p:spPr/>
        <p:txBody>
          <a:bodyPr/>
          <a:lstStyle/>
          <a:p>
            <a:r>
              <a:rPr lang="de-DE"/>
              <a:t>Celik, Interlift </a:t>
            </a:r>
          </a:p>
        </p:txBody>
      </p:sp>
      <p:sp>
        <p:nvSpPr>
          <p:cNvPr id="5" name="Slide Number Placeholder 4"/>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3852944659"/>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72EF2-3CD7-490E-AC61-0FF78FF9F3B8}" type="datetime1">
              <a:rPr lang="en-US" smtClean="0"/>
              <a:t>3/1/2021</a:t>
            </a:fld>
            <a:endParaRPr lang="de-DE"/>
          </a:p>
        </p:txBody>
      </p:sp>
      <p:sp>
        <p:nvSpPr>
          <p:cNvPr id="3" name="Footer Placeholder 2"/>
          <p:cNvSpPr>
            <a:spLocks noGrp="1"/>
          </p:cNvSpPr>
          <p:nvPr>
            <p:ph type="ftr" sz="quarter" idx="11"/>
          </p:nvPr>
        </p:nvSpPr>
        <p:spPr/>
        <p:txBody>
          <a:bodyPr/>
          <a:lstStyle/>
          <a:p>
            <a:r>
              <a:rPr lang="de-DE"/>
              <a:t>Celik, Interlift </a:t>
            </a:r>
          </a:p>
        </p:txBody>
      </p:sp>
      <p:sp>
        <p:nvSpPr>
          <p:cNvPr id="4" name="Slide Number Placeholder 3"/>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597885295"/>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de-DE"/>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2/10/2021</a:t>
            </a:r>
            <a:endParaRPr lang="de-DE"/>
          </a:p>
        </p:txBody>
      </p:sp>
      <p:sp>
        <p:nvSpPr>
          <p:cNvPr id="5" name="Footer Placeholder 4"/>
          <p:cNvSpPr>
            <a:spLocks noGrp="1"/>
          </p:cNvSpPr>
          <p:nvPr>
            <p:ph type="ftr" sz="quarter" idx="11"/>
          </p:nvPr>
        </p:nvSpPr>
        <p:spPr/>
        <p:txBody>
          <a:bodyPr/>
          <a:lstStyle/>
          <a:p>
            <a:r>
              <a:rPr lang="de-DE"/>
              <a:t>Celik, Interlift </a:t>
            </a:r>
          </a:p>
        </p:txBody>
      </p:sp>
      <p:sp>
        <p:nvSpPr>
          <p:cNvPr id="6" name="Slide Number Placeholder 5"/>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354910109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de-DE"/>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E625F3-9825-4175-B3BF-9EBE49D59C94}" type="datetime1">
              <a:rPr lang="en-US" smtClean="0"/>
              <a:t>3/1/2021</a:t>
            </a:fld>
            <a:endParaRPr lang="de-DE"/>
          </a:p>
        </p:txBody>
      </p:sp>
      <p:sp>
        <p:nvSpPr>
          <p:cNvPr id="6" name="Footer Placeholder 5"/>
          <p:cNvSpPr>
            <a:spLocks noGrp="1"/>
          </p:cNvSpPr>
          <p:nvPr>
            <p:ph type="ftr" sz="quarter" idx="11"/>
          </p:nvPr>
        </p:nvSpPr>
        <p:spPr/>
        <p:txBody>
          <a:bodyPr/>
          <a:lstStyle/>
          <a:p>
            <a:r>
              <a:rPr lang="de-DE"/>
              <a:t>Celik, Interlift </a:t>
            </a:r>
          </a:p>
        </p:txBody>
      </p:sp>
      <p:sp>
        <p:nvSpPr>
          <p:cNvPr id="7" name="Slide Number Placeholder 6"/>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251121936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de-DE"/>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4A3F39-027E-4E76-B9B3-776E41DCF845}" type="datetime1">
              <a:rPr lang="en-US" smtClean="0"/>
              <a:t>3/1/2021</a:t>
            </a:fld>
            <a:endParaRPr lang="de-DE"/>
          </a:p>
        </p:txBody>
      </p:sp>
      <p:sp>
        <p:nvSpPr>
          <p:cNvPr id="6" name="Footer Placeholder 5"/>
          <p:cNvSpPr>
            <a:spLocks noGrp="1"/>
          </p:cNvSpPr>
          <p:nvPr>
            <p:ph type="ftr" sz="quarter" idx="11"/>
          </p:nvPr>
        </p:nvSpPr>
        <p:spPr/>
        <p:txBody>
          <a:bodyPr/>
          <a:lstStyle/>
          <a:p>
            <a:r>
              <a:rPr lang="de-DE"/>
              <a:t>Celik, Interlift </a:t>
            </a:r>
          </a:p>
        </p:txBody>
      </p:sp>
      <p:sp>
        <p:nvSpPr>
          <p:cNvPr id="7" name="Slide Number Placeholder 6"/>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232997706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fld id="{846257E9-2349-4867-B445-CF16BE83FE5D}" type="datetime1">
              <a:rPr lang="en-US" smtClean="0"/>
              <a:t>3/1/2021</a:t>
            </a:fld>
            <a:endParaRPr lang="de-DE"/>
          </a:p>
        </p:txBody>
      </p:sp>
      <p:sp>
        <p:nvSpPr>
          <p:cNvPr id="5" name="Footer Placeholder 4"/>
          <p:cNvSpPr>
            <a:spLocks noGrp="1"/>
          </p:cNvSpPr>
          <p:nvPr>
            <p:ph type="ftr" sz="quarter" idx="11"/>
          </p:nvPr>
        </p:nvSpPr>
        <p:spPr/>
        <p:txBody>
          <a:bodyPr/>
          <a:lstStyle/>
          <a:p>
            <a:r>
              <a:rPr lang="de-DE"/>
              <a:t>Celik, Interlift </a:t>
            </a:r>
          </a:p>
        </p:txBody>
      </p:sp>
      <p:sp>
        <p:nvSpPr>
          <p:cNvPr id="6" name="Slide Number Placeholder 5"/>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104374829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de-DE"/>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10"/>
          </p:nvPr>
        </p:nvSpPr>
        <p:spPr/>
        <p:txBody>
          <a:bodyPr/>
          <a:lstStyle/>
          <a:p>
            <a:fld id="{3D13DC61-25B6-4923-8204-AEE8188637A3}" type="datetime1">
              <a:rPr lang="en-US" smtClean="0"/>
              <a:t>3/1/2021</a:t>
            </a:fld>
            <a:endParaRPr lang="de-DE"/>
          </a:p>
        </p:txBody>
      </p:sp>
      <p:sp>
        <p:nvSpPr>
          <p:cNvPr id="5" name="Footer Placeholder 4"/>
          <p:cNvSpPr>
            <a:spLocks noGrp="1"/>
          </p:cNvSpPr>
          <p:nvPr>
            <p:ph type="ftr" sz="quarter" idx="11"/>
          </p:nvPr>
        </p:nvSpPr>
        <p:spPr/>
        <p:txBody>
          <a:bodyPr/>
          <a:lstStyle/>
          <a:p>
            <a:r>
              <a:rPr lang="de-DE"/>
              <a:t>Celik, Interlift </a:t>
            </a:r>
          </a:p>
        </p:txBody>
      </p:sp>
      <p:sp>
        <p:nvSpPr>
          <p:cNvPr id="6" name="Slide Number Placeholder 5"/>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4288378167"/>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p:cNvSpPr>
            <a:spLocks noGrp="1"/>
          </p:cNvSpPr>
          <p:nvPr>
            <p:ph type="dt" sz="half" idx="10"/>
          </p:nvPr>
        </p:nvSpPr>
        <p:spPr/>
        <p:txBody>
          <a:bodyPr/>
          <a:lstStyle/>
          <a:p>
            <a:r>
              <a:rPr lang="en-US"/>
              <a:t>2/10/2021</a:t>
            </a:r>
            <a:endParaRPr lang="de-DE"/>
          </a:p>
        </p:txBody>
      </p:sp>
      <p:sp>
        <p:nvSpPr>
          <p:cNvPr id="6" name="Footer Placeholder 5"/>
          <p:cNvSpPr>
            <a:spLocks noGrp="1"/>
          </p:cNvSpPr>
          <p:nvPr>
            <p:ph type="ftr" sz="quarter" idx="11"/>
          </p:nvPr>
        </p:nvSpPr>
        <p:spPr/>
        <p:txBody>
          <a:bodyPr/>
          <a:lstStyle/>
          <a:p>
            <a:r>
              <a:rPr lang="de-DE"/>
              <a:t>Celik, Interlift </a:t>
            </a:r>
          </a:p>
        </p:txBody>
      </p:sp>
      <p:sp>
        <p:nvSpPr>
          <p:cNvPr id="7" name="Slide Number Placeholder 6"/>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83977745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de-DE"/>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p:cNvSpPr>
            <a:spLocks noGrp="1"/>
          </p:cNvSpPr>
          <p:nvPr>
            <p:ph type="dt" sz="half" idx="10"/>
          </p:nvPr>
        </p:nvSpPr>
        <p:spPr/>
        <p:txBody>
          <a:bodyPr/>
          <a:lstStyle/>
          <a:p>
            <a:r>
              <a:rPr lang="en-US"/>
              <a:t>2/10/2021</a:t>
            </a:r>
            <a:endParaRPr lang="de-DE"/>
          </a:p>
        </p:txBody>
      </p:sp>
      <p:sp>
        <p:nvSpPr>
          <p:cNvPr id="8" name="Footer Placeholder 7"/>
          <p:cNvSpPr>
            <a:spLocks noGrp="1"/>
          </p:cNvSpPr>
          <p:nvPr>
            <p:ph type="ftr" sz="quarter" idx="11"/>
          </p:nvPr>
        </p:nvSpPr>
        <p:spPr/>
        <p:txBody>
          <a:bodyPr/>
          <a:lstStyle/>
          <a:p>
            <a:r>
              <a:rPr lang="de-DE"/>
              <a:t>Celik, Interlift </a:t>
            </a:r>
          </a:p>
        </p:txBody>
      </p:sp>
      <p:sp>
        <p:nvSpPr>
          <p:cNvPr id="9" name="Slide Number Placeholder 8"/>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72293053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DE"/>
          </a:p>
        </p:txBody>
      </p:sp>
      <p:sp>
        <p:nvSpPr>
          <p:cNvPr id="3" name="Date Placeholder 2"/>
          <p:cNvSpPr>
            <a:spLocks noGrp="1"/>
          </p:cNvSpPr>
          <p:nvPr>
            <p:ph type="dt" sz="half" idx="10"/>
          </p:nvPr>
        </p:nvSpPr>
        <p:spPr/>
        <p:txBody>
          <a:bodyPr/>
          <a:lstStyle/>
          <a:p>
            <a:r>
              <a:rPr lang="en-US"/>
              <a:t>2/10/2021</a:t>
            </a:r>
            <a:endParaRPr lang="de-DE"/>
          </a:p>
        </p:txBody>
      </p:sp>
      <p:sp>
        <p:nvSpPr>
          <p:cNvPr id="4" name="Footer Placeholder 3"/>
          <p:cNvSpPr>
            <a:spLocks noGrp="1"/>
          </p:cNvSpPr>
          <p:nvPr>
            <p:ph type="ftr" sz="quarter" idx="11"/>
          </p:nvPr>
        </p:nvSpPr>
        <p:spPr/>
        <p:txBody>
          <a:bodyPr/>
          <a:lstStyle/>
          <a:p>
            <a:r>
              <a:rPr lang="de-DE"/>
              <a:t>Celik, Interlift </a:t>
            </a:r>
          </a:p>
        </p:txBody>
      </p:sp>
      <p:sp>
        <p:nvSpPr>
          <p:cNvPr id="5" name="Slide Number Placeholder 4"/>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6420564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2/10/2021</a:t>
            </a:r>
            <a:endParaRPr lang="de-DE"/>
          </a:p>
        </p:txBody>
      </p:sp>
      <p:sp>
        <p:nvSpPr>
          <p:cNvPr id="3" name="Footer Placeholder 2"/>
          <p:cNvSpPr>
            <a:spLocks noGrp="1"/>
          </p:cNvSpPr>
          <p:nvPr>
            <p:ph type="ftr" sz="quarter" idx="11"/>
          </p:nvPr>
        </p:nvSpPr>
        <p:spPr/>
        <p:txBody>
          <a:bodyPr/>
          <a:lstStyle/>
          <a:p>
            <a:r>
              <a:rPr lang="de-DE"/>
              <a:t>Celik, Interlift </a:t>
            </a:r>
          </a:p>
        </p:txBody>
      </p:sp>
      <p:sp>
        <p:nvSpPr>
          <p:cNvPr id="4" name="Slide Number Placeholder 3"/>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347522828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de-DE"/>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2/10/2021</a:t>
            </a:r>
            <a:endParaRPr lang="de-DE"/>
          </a:p>
        </p:txBody>
      </p:sp>
      <p:sp>
        <p:nvSpPr>
          <p:cNvPr id="6" name="Footer Placeholder 5"/>
          <p:cNvSpPr>
            <a:spLocks noGrp="1"/>
          </p:cNvSpPr>
          <p:nvPr>
            <p:ph type="ftr" sz="quarter" idx="11"/>
          </p:nvPr>
        </p:nvSpPr>
        <p:spPr/>
        <p:txBody>
          <a:bodyPr/>
          <a:lstStyle/>
          <a:p>
            <a:r>
              <a:rPr lang="de-DE"/>
              <a:t>Celik, Interlift </a:t>
            </a:r>
          </a:p>
        </p:txBody>
      </p:sp>
      <p:sp>
        <p:nvSpPr>
          <p:cNvPr id="7" name="Slide Number Placeholder 6"/>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3695700431"/>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de-DE"/>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2/10/2021</a:t>
            </a:r>
            <a:endParaRPr lang="de-DE"/>
          </a:p>
        </p:txBody>
      </p:sp>
      <p:sp>
        <p:nvSpPr>
          <p:cNvPr id="6" name="Footer Placeholder 5"/>
          <p:cNvSpPr>
            <a:spLocks noGrp="1"/>
          </p:cNvSpPr>
          <p:nvPr>
            <p:ph type="ftr" sz="quarter" idx="11"/>
          </p:nvPr>
        </p:nvSpPr>
        <p:spPr/>
        <p:txBody>
          <a:bodyPr/>
          <a:lstStyle/>
          <a:p>
            <a:r>
              <a:rPr lang="de-DE"/>
              <a:t>Celik, Interlift </a:t>
            </a:r>
          </a:p>
        </p:txBody>
      </p:sp>
      <p:sp>
        <p:nvSpPr>
          <p:cNvPr id="7" name="Slide Number Placeholder 6"/>
          <p:cNvSpPr>
            <a:spLocks noGrp="1"/>
          </p:cNvSpPr>
          <p:nvPr>
            <p:ph type="sldNum" sz="quarter" idx="12"/>
          </p:nvPr>
        </p:nvSpPr>
        <p:spPr/>
        <p:txBody>
          <a:bodyPr/>
          <a:lstStyle/>
          <a:p>
            <a:fld id="{418D8610-C083-4EDD-9217-F811E5D92946}" type="slidenum">
              <a:rPr lang="de-DE" smtClean="0"/>
              <a:t>‹#›</a:t>
            </a:fld>
            <a:endParaRPr lang="de-DE"/>
          </a:p>
        </p:txBody>
      </p:sp>
    </p:spTree>
    <p:extLst>
      <p:ext uri="{BB962C8B-B14F-4D97-AF65-F5344CB8AC3E}">
        <p14:creationId xmlns:p14="http://schemas.microsoft.com/office/powerpoint/2010/main" val="3860991373"/>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2/10/2021</a:t>
            </a:r>
            <a:endParaRPr lang="de-DE"/>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Celik, Interlift </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18D8610-C083-4EDD-9217-F811E5D92946}" type="slidenum">
              <a:rPr lang="de-DE" smtClean="0"/>
              <a:t>‹#›</a:t>
            </a:fld>
            <a:endParaRPr lang="de-DE"/>
          </a:p>
        </p:txBody>
      </p:sp>
    </p:spTree>
    <p:extLst>
      <p:ext uri="{BB962C8B-B14F-4D97-AF65-F5344CB8AC3E}">
        <p14:creationId xmlns:p14="http://schemas.microsoft.com/office/powerpoint/2010/main" val="30691907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2/10/2021</a:t>
            </a:r>
            <a:endParaRPr lang="de-DE"/>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Celik, Interlift </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18D8610-C083-4EDD-9217-F811E5D92946}" type="slidenum">
              <a:rPr lang="de-DE" smtClean="0"/>
              <a:t>‹#›</a:t>
            </a:fld>
            <a:endParaRPr lang="de-DE"/>
          </a:p>
        </p:txBody>
      </p:sp>
    </p:spTree>
    <p:extLst>
      <p:ext uri="{BB962C8B-B14F-4D97-AF65-F5344CB8AC3E}">
        <p14:creationId xmlns:p14="http://schemas.microsoft.com/office/powerpoint/2010/main" val="15148728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B305F73-81D7-4E01-B89F-F3CED270224E}" type="datetime1">
              <a:rPr lang="en-US" smtClean="0"/>
              <a:t>3/1/2021</a:t>
            </a:fld>
            <a:endParaRPr lang="de-DE"/>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Celik, Interlift </a:t>
            </a: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18D8610-C083-4EDD-9217-F811E5D92946}" type="slidenum">
              <a:rPr lang="de-DE" smtClean="0"/>
              <a:t>‹#›</a:t>
            </a:fld>
            <a:endParaRPr lang="de-DE"/>
          </a:p>
        </p:txBody>
      </p:sp>
    </p:spTree>
    <p:extLst>
      <p:ext uri="{BB962C8B-B14F-4D97-AF65-F5344CB8AC3E}">
        <p14:creationId xmlns:p14="http://schemas.microsoft.com/office/powerpoint/2010/main" val="42526089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jpg"/><Relationship Id="rId7"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 Id="rId9"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4.jpeg"/><Relationship Id="rId2" Type="http://schemas.openxmlformats.org/officeDocument/2006/relationships/notesSlide" Target="../notesSlides/notesSlide16.xml"/><Relationship Id="rId1" Type="http://schemas.openxmlformats.org/officeDocument/2006/relationships/slideLayout" Target="../slideLayouts/slideLayout23.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jp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8.png"/><Relationship Id="rId4" Type="http://schemas.openxmlformats.org/officeDocument/2006/relationships/image" Target="../media/image6.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jpeg"/><Relationship Id="rId10" Type="http://schemas.openxmlformats.org/officeDocument/2006/relationships/image" Target="../media/image14.jpeg"/><Relationship Id="rId4" Type="http://schemas.openxmlformats.org/officeDocument/2006/relationships/image" Target="../media/image6.png"/><Relationship Id="rId9"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7.jpeg"/><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7.jpeg"/><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image" Target="../media/image16.jpe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5.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Subtitle 2"/>
          <p:cNvSpPr txBox="1">
            <a:spLocks/>
          </p:cNvSpPr>
          <p:nvPr/>
        </p:nvSpPr>
        <p:spPr>
          <a:xfrm rot="20100000">
            <a:off x="2428937" y="3476976"/>
            <a:ext cx="6800800" cy="5932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2000" b="1" dirty="0">
                <a:solidFill>
                  <a:schemeClr val="tx2">
                    <a:lumMod val="75000"/>
                  </a:schemeClr>
                </a:solidFill>
                <a:latin typeface="+mj-lt"/>
              </a:rPr>
              <a:t>We support you when your ideas start elevating</a:t>
            </a:r>
          </a:p>
        </p:txBody>
      </p:sp>
      <p:sp>
        <p:nvSpPr>
          <p:cNvPr id="7" name="Title 1">
            <a:extLst>
              <a:ext uri="{FF2B5EF4-FFF2-40B4-BE49-F238E27FC236}">
                <a16:creationId xmlns:a16="http://schemas.microsoft.com/office/drawing/2014/main" id="{D8E43684-9AA6-4DF4-A826-E51C36B0C18B}"/>
              </a:ext>
            </a:extLst>
          </p:cNvPr>
          <p:cNvSpPr>
            <a:spLocks noGrp="1"/>
          </p:cNvSpPr>
          <p:nvPr>
            <p:ph type="ctrTitle"/>
          </p:nvPr>
        </p:nvSpPr>
        <p:spPr>
          <a:xfrm>
            <a:off x="1766504" y="1565872"/>
            <a:ext cx="5029200" cy="1102519"/>
          </a:xfrm>
        </p:spPr>
        <p:txBody>
          <a:bodyPr>
            <a:normAutofit fontScale="90000"/>
          </a:bodyPr>
          <a:lstStyle/>
          <a:p>
            <a:r>
              <a:rPr lang="en-GB" sz="2800" dirty="0">
                <a:solidFill>
                  <a:schemeClr val="tx2">
                    <a:lumMod val="75000"/>
                  </a:schemeClr>
                </a:solidFill>
              </a:rPr>
              <a:t>EV40-F Wiring </a:t>
            </a:r>
            <a:br>
              <a:rPr lang="en-GB" sz="2800" dirty="0">
                <a:solidFill>
                  <a:schemeClr val="tx2">
                    <a:lumMod val="75000"/>
                  </a:schemeClr>
                </a:solidFill>
              </a:rPr>
            </a:br>
            <a:r>
              <a:rPr lang="en-GB" sz="1400" dirty="0">
                <a:solidFill>
                  <a:schemeClr val="tx2">
                    <a:lumMod val="75000"/>
                  </a:schemeClr>
                </a:solidFill>
              </a:rPr>
              <a:t>by</a:t>
            </a:r>
            <a:br>
              <a:rPr lang="en-GB" sz="2800" dirty="0">
                <a:solidFill>
                  <a:schemeClr val="tx2">
                    <a:lumMod val="75000"/>
                  </a:schemeClr>
                </a:solidFill>
              </a:rPr>
            </a:br>
            <a:r>
              <a:rPr lang="en-GB" sz="1400" dirty="0">
                <a:solidFill>
                  <a:schemeClr val="tx2">
                    <a:lumMod val="75000"/>
                  </a:schemeClr>
                </a:solidFill>
              </a:rPr>
              <a:t>K. Ferhat Celik</a:t>
            </a:r>
            <a:br>
              <a:rPr lang="en-GB" sz="1400" dirty="0">
                <a:solidFill>
                  <a:schemeClr val="tx2">
                    <a:lumMod val="75000"/>
                  </a:schemeClr>
                </a:solidFill>
              </a:rPr>
            </a:br>
            <a:br>
              <a:rPr lang="en-GB" sz="1400" dirty="0">
                <a:solidFill>
                  <a:schemeClr val="tx2">
                    <a:lumMod val="75000"/>
                  </a:schemeClr>
                </a:solidFill>
              </a:rPr>
            </a:br>
            <a:endParaRPr lang="en-GB" sz="1400" dirty="0">
              <a:solidFill>
                <a:schemeClr val="tx2">
                  <a:lumMod val="75000"/>
                </a:schemeClr>
              </a:solidFill>
            </a:endParaRPr>
          </a:p>
        </p:txBody>
      </p:sp>
    </p:spTree>
    <p:extLst>
      <p:ext uri="{BB962C8B-B14F-4D97-AF65-F5344CB8AC3E}">
        <p14:creationId xmlns:p14="http://schemas.microsoft.com/office/powerpoint/2010/main" val="162011731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741166-79AA-4CE4-BDD3-9366E36EEE85}"/>
              </a:ext>
            </a:extLst>
          </p:cNvPr>
          <p:cNvSpPr txBox="1">
            <a:spLocks/>
          </p:cNvSpPr>
          <p:nvPr/>
        </p:nvSpPr>
        <p:spPr>
          <a:xfrm>
            <a:off x="2470510" y="13130"/>
            <a:ext cx="3915985" cy="5984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1200" cap="none" spc="0" normalizeH="0" baseline="0" noProof="0" dirty="0">
                <a:ln>
                  <a:noFill/>
                </a:ln>
                <a:solidFill>
                  <a:srgbClr val="0070C0"/>
                </a:solidFill>
                <a:effectLst/>
                <a:uLnTx/>
                <a:uFillTx/>
                <a:latin typeface="Calibri"/>
                <a:ea typeface="+mj-ea"/>
                <a:cs typeface="+mj-cs"/>
              </a:rPr>
              <a:t>Output terminal wiring</a:t>
            </a:r>
          </a:p>
        </p:txBody>
      </p:sp>
      <p:grpSp>
        <p:nvGrpSpPr>
          <p:cNvPr id="255" name="Group 254"/>
          <p:cNvGrpSpPr/>
          <p:nvPr/>
        </p:nvGrpSpPr>
        <p:grpSpPr>
          <a:xfrm>
            <a:off x="5342522" y="3203120"/>
            <a:ext cx="1403405" cy="652810"/>
            <a:chOff x="414899" y="598775"/>
            <a:chExt cx="3802953" cy="2284988"/>
          </a:xfrm>
        </p:grpSpPr>
        <p:sp>
          <p:nvSpPr>
            <p:cNvPr id="256" name="Freeform 255"/>
            <p:cNvSpPr/>
            <p:nvPr/>
          </p:nvSpPr>
          <p:spPr>
            <a:xfrm rot="20380710">
              <a:off x="2065204" y="827923"/>
              <a:ext cx="2152648" cy="958365"/>
            </a:xfrm>
            <a:custGeom>
              <a:avLst/>
              <a:gdLst>
                <a:gd name="connsiteX0" fmla="*/ 0 w 2152650"/>
                <a:gd name="connsiteY0" fmla="*/ 203200 h 958850"/>
                <a:gd name="connsiteX1" fmla="*/ 209550 w 2152650"/>
                <a:gd name="connsiteY1" fmla="*/ 127000 h 958850"/>
                <a:gd name="connsiteX2" fmla="*/ 412750 w 2152650"/>
                <a:gd name="connsiteY2" fmla="*/ 76200 h 958850"/>
                <a:gd name="connsiteX3" fmla="*/ 622300 w 2152650"/>
                <a:gd name="connsiteY3" fmla="*/ 25400 h 958850"/>
                <a:gd name="connsiteX4" fmla="*/ 819150 w 2152650"/>
                <a:gd name="connsiteY4" fmla="*/ 0 h 958850"/>
                <a:gd name="connsiteX5" fmla="*/ 1016000 w 2152650"/>
                <a:gd name="connsiteY5" fmla="*/ 0 h 958850"/>
                <a:gd name="connsiteX6" fmla="*/ 1193800 w 2152650"/>
                <a:gd name="connsiteY6" fmla="*/ 6350 h 958850"/>
                <a:gd name="connsiteX7" fmla="*/ 1390650 w 2152650"/>
                <a:gd name="connsiteY7" fmla="*/ 31750 h 958850"/>
                <a:gd name="connsiteX8" fmla="*/ 1574800 w 2152650"/>
                <a:gd name="connsiteY8" fmla="*/ 50800 h 958850"/>
                <a:gd name="connsiteX9" fmla="*/ 1778000 w 2152650"/>
                <a:gd name="connsiteY9" fmla="*/ 101600 h 958850"/>
                <a:gd name="connsiteX10" fmla="*/ 1955800 w 2152650"/>
                <a:gd name="connsiteY10" fmla="*/ 139700 h 958850"/>
                <a:gd name="connsiteX11" fmla="*/ 2152650 w 2152650"/>
                <a:gd name="connsiteY11" fmla="*/ 203200 h 958850"/>
                <a:gd name="connsiteX12" fmla="*/ 1822450 w 2152650"/>
                <a:gd name="connsiteY12" fmla="*/ 958850 h 958850"/>
                <a:gd name="connsiteX13" fmla="*/ 1670050 w 2152650"/>
                <a:gd name="connsiteY13" fmla="*/ 908050 h 958850"/>
                <a:gd name="connsiteX14" fmla="*/ 1574800 w 2152650"/>
                <a:gd name="connsiteY14" fmla="*/ 869950 h 958850"/>
                <a:gd name="connsiteX15" fmla="*/ 1460500 w 2152650"/>
                <a:gd name="connsiteY15" fmla="*/ 882650 h 958850"/>
                <a:gd name="connsiteX16" fmla="*/ 1295400 w 2152650"/>
                <a:gd name="connsiteY16" fmla="*/ 863600 h 958850"/>
                <a:gd name="connsiteX17" fmla="*/ 1149350 w 2152650"/>
                <a:gd name="connsiteY17" fmla="*/ 844550 h 958850"/>
                <a:gd name="connsiteX18" fmla="*/ 984250 w 2152650"/>
                <a:gd name="connsiteY18" fmla="*/ 838200 h 958850"/>
                <a:gd name="connsiteX19" fmla="*/ 825500 w 2152650"/>
                <a:gd name="connsiteY19" fmla="*/ 838200 h 958850"/>
                <a:gd name="connsiteX20" fmla="*/ 692150 w 2152650"/>
                <a:gd name="connsiteY20" fmla="*/ 838200 h 958850"/>
                <a:gd name="connsiteX21" fmla="*/ 596900 w 2152650"/>
                <a:gd name="connsiteY21" fmla="*/ 863600 h 958850"/>
                <a:gd name="connsiteX22" fmla="*/ 508000 w 2152650"/>
                <a:gd name="connsiteY22" fmla="*/ 869950 h 958850"/>
                <a:gd name="connsiteX23" fmla="*/ 406400 w 2152650"/>
                <a:gd name="connsiteY23" fmla="*/ 908050 h 958850"/>
                <a:gd name="connsiteX24" fmla="*/ 298450 w 2152650"/>
                <a:gd name="connsiteY24" fmla="*/ 952500 h 958850"/>
                <a:gd name="connsiteX25" fmla="*/ 0 w 2152650"/>
                <a:gd name="connsiteY25" fmla="*/ 203200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52650" h="958850">
                  <a:moveTo>
                    <a:pt x="0" y="203200"/>
                  </a:moveTo>
                  <a:lnTo>
                    <a:pt x="209550" y="127000"/>
                  </a:lnTo>
                  <a:lnTo>
                    <a:pt x="412750" y="76200"/>
                  </a:lnTo>
                  <a:lnTo>
                    <a:pt x="622300" y="25400"/>
                  </a:lnTo>
                  <a:lnTo>
                    <a:pt x="819150" y="0"/>
                  </a:lnTo>
                  <a:lnTo>
                    <a:pt x="1016000" y="0"/>
                  </a:lnTo>
                  <a:lnTo>
                    <a:pt x="1193800" y="6350"/>
                  </a:lnTo>
                  <a:lnTo>
                    <a:pt x="1390650" y="31750"/>
                  </a:lnTo>
                  <a:lnTo>
                    <a:pt x="1574800" y="50800"/>
                  </a:lnTo>
                  <a:lnTo>
                    <a:pt x="1778000" y="101600"/>
                  </a:lnTo>
                  <a:lnTo>
                    <a:pt x="1955800" y="139700"/>
                  </a:lnTo>
                  <a:lnTo>
                    <a:pt x="2152650" y="203200"/>
                  </a:lnTo>
                  <a:lnTo>
                    <a:pt x="1822450" y="958850"/>
                  </a:lnTo>
                  <a:lnTo>
                    <a:pt x="1670050" y="908050"/>
                  </a:lnTo>
                  <a:lnTo>
                    <a:pt x="1574800" y="869950"/>
                  </a:lnTo>
                  <a:lnTo>
                    <a:pt x="1460500" y="882650"/>
                  </a:lnTo>
                  <a:lnTo>
                    <a:pt x="1295400" y="863600"/>
                  </a:lnTo>
                  <a:lnTo>
                    <a:pt x="1149350" y="844550"/>
                  </a:lnTo>
                  <a:lnTo>
                    <a:pt x="984250" y="838200"/>
                  </a:lnTo>
                  <a:lnTo>
                    <a:pt x="825500" y="838200"/>
                  </a:lnTo>
                  <a:lnTo>
                    <a:pt x="692150" y="838200"/>
                  </a:lnTo>
                  <a:lnTo>
                    <a:pt x="596900" y="863600"/>
                  </a:lnTo>
                  <a:lnTo>
                    <a:pt x="508000" y="869950"/>
                  </a:lnTo>
                  <a:lnTo>
                    <a:pt x="406400" y="908050"/>
                  </a:lnTo>
                  <a:lnTo>
                    <a:pt x="298450" y="952500"/>
                  </a:lnTo>
                  <a:lnTo>
                    <a:pt x="0" y="203200"/>
                  </a:lnTo>
                  <a:close/>
                </a:path>
              </a:pathLst>
            </a:cu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7" name="Freeform 256"/>
            <p:cNvSpPr/>
            <p:nvPr/>
          </p:nvSpPr>
          <p:spPr>
            <a:xfrm rot="9579238">
              <a:off x="414899" y="1695434"/>
              <a:ext cx="2152648" cy="958852"/>
            </a:xfrm>
            <a:custGeom>
              <a:avLst/>
              <a:gdLst>
                <a:gd name="connsiteX0" fmla="*/ 0 w 2152650"/>
                <a:gd name="connsiteY0" fmla="*/ 203200 h 958850"/>
                <a:gd name="connsiteX1" fmla="*/ 209550 w 2152650"/>
                <a:gd name="connsiteY1" fmla="*/ 127000 h 958850"/>
                <a:gd name="connsiteX2" fmla="*/ 412750 w 2152650"/>
                <a:gd name="connsiteY2" fmla="*/ 76200 h 958850"/>
                <a:gd name="connsiteX3" fmla="*/ 622300 w 2152650"/>
                <a:gd name="connsiteY3" fmla="*/ 25400 h 958850"/>
                <a:gd name="connsiteX4" fmla="*/ 819150 w 2152650"/>
                <a:gd name="connsiteY4" fmla="*/ 0 h 958850"/>
                <a:gd name="connsiteX5" fmla="*/ 1016000 w 2152650"/>
                <a:gd name="connsiteY5" fmla="*/ 0 h 958850"/>
                <a:gd name="connsiteX6" fmla="*/ 1193800 w 2152650"/>
                <a:gd name="connsiteY6" fmla="*/ 6350 h 958850"/>
                <a:gd name="connsiteX7" fmla="*/ 1390650 w 2152650"/>
                <a:gd name="connsiteY7" fmla="*/ 31750 h 958850"/>
                <a:gd name="connsiteX8" fmla="*/ 1574800 w 2152650"/>
                <a:gd name="connsiteY8" fmla="*/ 50800 h 958850"/>
                <a:gd name="connsiteX9" fmla="*/ 1778000 w 2152650"/>
                <a:gd name="connsiteY9" fmla="*/ 101600 h 958850"/>
                <a:gd name="connsiteX10" fmla="*/ 1955800 w 2152650"/>
                <a:gd name="connsiteY10" fmla="*/ 139700 h 958850"/>
                <a:gd name="connsiteX11" fmla="*/ 2152650 w 2152650"/>
                <a:gd name="connsiteY11" fmla="*/ 203200 h 958850"/>
                <a:gd name="connsiteX12" fmla="*/ 1822450 w 2152650"/>
                <a:gd name="connsiteY12" fmla="*/ 958850 h 958850"/>
                <a:gd name="connsiteX13" fmla="*/ 1670050 w 2152650"/>
                <a:gd name="connsiteY13" fmla="*/ 908050 h 958850"/>
                <a:gd name="connsiteX14" fmla="*/ 1574800 w 2152650"/>
                <a:gd name="connsiteY14" fmla="*/ 869950 h 958850"/>
                <a:gd name="connsiteX15" fmla="*/ 1460500 w 2152650"/>
                <a:gd name="connsiteY15" fmla="*/ 882650 h 958850"/>
                <a:gd name="connsiteX16" fmla="*/ 1295400 w 2152650"/>
                <a:gd name="connsiteY16" fmla="*/ 863600 h 958850"/>
                <a:gd name="connsiteX17" fmla="*/ 1149350 w 2152650"/>
                <a:gd name="connsiteY17" fmla="*/ 844550 h 958850"/>
                <a:gd name="connsiteX18" fmla="*/ 984250 w 2152650"/>
                <a:gd name="connsiteY18" fmla="*/ 838200 h 958850"/>
                <a:gd name="connsiteX19" fmla="*/ 825500 w 2152650"/>
                <a:gd name="connsiteY19" fmla="*/ 838200 h 958850"/>
                <a:gd name="connsiteX20" fmla="*/ 692150 w 2152650"/>
                <a:gd name="connsiteY20" fmla="*/ 838200 h 958850"/>
                <a:gd name="connsiteX21" fmla="*/ 596900 w 2152650"/>
                <a:gd name="connsiteY21" fmla="*/ 863600 h 958850"/>
                <a:gd name="connsiteX22" fmla="*/ 508000 w 2152650"/>
                <a:gd name="connsiteY22" fmla="*/ 869950 h 958850"/>
                <a:gd name="connsiteX23" fmla="*/ 406400 w 2152650"/>
                <a:gd name="connsiteY23" fmla="*/ 908050 h 958850"/>
                <a:gd name="connsiteX24" fmla="*/ 298450 w 2152650"/>
                <a:gd name="connsiteY24" fmla="*/ 952500 h 958850"/>
                <a:gd name="connsiteX25" fmla="*/ 0 w 2152650"/>
                <a:gd name="connsiteY25" fmla="*/ 203200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52650" h="958850">
                  <a:moveTo>
                    <a:pt x="0" y="203200"/>
                  </a:moveTo>
                  <a:lnTo>
                    <a:pt x="209550" y="127000"/>
                  </a:lnTo>
                  <a:lnTo>
                    <a:pt x="412750" y="76200"/>
                  </a:lnTo>
                  <a:lnTo>
                    <a:pt x="622300" y="25400"/>
                  </a:lnTo>
                  <a:lnTo>
                    <a:pt x="819150" y="0"/>
                  </a:lnTo>
                  <a:lnTo>
                    <a:pt x="1016000" y="0"/>
                  </a:lnTo>
                  <a:lnTo>
                    <a:pt x="1193800" y="6350"/>
                  </a:lnTo>
                  <a:lnTo>
                    <a:pt x="1390650" y="31750"/>
                  </a:lnTo>
                  <a:lnTo>
                    <a:pt x="1574800" y="50800"/>
                  </a:lnTo>
                  <a:lnTo>
                    <a:pt x="1778000" y="101600"/>
                  </a:lnTo>
                  <a:lnTo>
                    <a:pt x="1955800" y="139700"/>
                  </a:lnTo>
                  <a:lnTo>
                    <a:pt x="2152650" y="203200"/>
                  </a:lnTo>
                  <a:lnTo>
                    <a:pt x="1822450" y="958850"/>
                  </a:lnTo>
                  <a:lnTo>
                    <a:pt x="1670050" y="908050"/>
                  </a:lnTo>
                  <a:lnTo>
                    <a:pt x="1574800" y="869950"/>
                  </a:lnTo>
                  <a:lnTo>
                    <a:pt x="1460500" y="882650"/>
                  </a:lnTo>
                  <a:lnTo>
                    <a:pt x="1295400" y="863600"/>
                  </a:lnTo>
                  <a:lnTo>
                    <a:pt x="1149350" y="844550"/>
                  </a:lnTo>
                  <a:lnTo>
                    <a:pt x="984250" y="838200"/>
                  </a:lnTo>
                  <a:lnTo>
                    <a:pt x="825500" y="838200"/>
                  </a:lnTo>
                  <a:lnTo>
                    <a:pt x="692150" y="838200"/>
                  </a:lnTo>
                  <a:lnTo>
                    <a:pt x="596900" y="863600"/>
                  </a:lnTo>
                  <a:lnTo>
                    <a:pt x="508000" y="869950"/>
                  </a:lnTo>
                  <a:lnTo>
                    <a:pt x="406400" y="908050"/>
                  </a:lnTo>
                  <a:lnTo>
                    <a:pt x="298450" y="952500"/>
                  </a:lnTo>
                  <a:lnTo>
                    <a:pt x="0" y="203200"/>
                  </a:lnTo>
                  <a:close/>
                </a:path>
              </a:pathLst>
            </a:cu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8" name="Rectangle 257"/>
            <p:cNvSpPr/>
            <p:nvPr/>
          </p:nvSpPr>
          <p:spPr>
            <a:xfrm rot="10959238">
              <a:off x="556527" y="1886561"/>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9" name="Rectangle 258"/>
            <p:cNvSpPr/>
            <p:nvPr/>
          </p:nvSpPr>
          <p:spPr>
            <a:xfrm rot="10659238">
              <a:off x="710592" y="1882041"/>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0" name="Rectangle 259"/>
            <p:cNvSpPr/>
            <p:nvPr/>
          </p:nvSpPr>
          <p:spPr>
            <a:xfrm rot="10419238">
              <a:off x="870285" y="1860604"/>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1" name="Rectangle 260"/>
            <p:cNvSpPr/>
            <p:nvPr/>
          </p:nvSpPr>
          <p:spPr>
            <a:xfrm rot="10179238">
              <a:off x="1036199" y="1830598"/>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2" name="Rectangle 261"/>
            <p:cNvSpPr/>
            <p:nvPr/>
          </p:nvSpPr>
          <p:spPr>
            <a:xfrm rot="9999238">
              <a:off x="1199595" y="1799441"/>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3" name="Rectangle 262"/>
            <p:cNvSpPr/>
            <p:nvPr/>
          </p:nvSpPr>
          <p:spPr>
            <a:xfrm rot="9759238">
              <a:off x="1365536" y="1749109"/>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64" name="Group 263"/>
            <p:cNvGrpSpPr/>
            <p:nvPr/>
          </p:nvGrpSpPr>
          <p:grpSpPr>
            <a:xfrm rot="9579238">
              <a:off x="1464624" y="1385751"/>
              <a:ext cx="954556" cy="1160099"/>
              <a:chOff x="1329350" y="1564294"/>
              <a:chExt cx="954558" cy="1160098"/>
            </a:xfrm>
          </p:grpSpPr>
          <p:sp>
            <p:nvSpPr>
              <p:cNvPr id="276" name="Rectangle 275"/>
              <p:cNvSpPr/>
              <p:nvPr/>
            </p:nvSpPr>
            <p:spPr>
              <a:xfrm rot="9600000" flipH="1">
                <a:off x="1329350" y="1727192"/>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7" name="Rectangle 276"/>
              <p:cNvSpPr/>
              <p:nvPr/>
            </p:nvSpPr>
            <p:spPr>
              <a:xfrm>
                <a:off x="2182323" y="1564294"/>
                <a:ext cx="101585" cy="996618"/>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8" name="Rectangle 277"/>
              <p:cNvSpPr/>
              <p:nvPr/>
            </p:nvSpPr>
            <p:spPr>
              <a:xfrm rot="21360000">
                <a:off x="2017248" y="1564294"/>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9" name="Rectangle 278"/>
              <p:cNvSpPr/>
              <p:nvPr/>
            </p:nvSpPr>
            <p:spPr>
              <a:xfrm rot="20700000">
                <a:off x="1488671" y="1665894"/>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0" name="Rectangle 279"/>
              <p:cNvSpPr/>
              <p:nvPr/>
            </p:nvSpPr>
            <p:spPr>
              <a:xfrm rot="21000000">
                <a:off x="1657368" y="1615056"/>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1" name="Rectangle 280"/>
              <p:cNvSpPr/>
              <p:nvPr/>
            </p:nvSpPr>
            <p:spPr>
              <a:xfrm rot="21180000">
                <a:off x="1837369" y="1584441"/>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65" name="Rectangle 264"/>
            <p:cNvSpPr/>
            <p:nvPr/>
          </p:nvSpPr>
          <p:spPr>
            <a:xfrm rot="160710">
              <a:off x="3975495" y="598775"/>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6" name="Rectangle 265"/>
            <p:cNvSpPr/>
            <p:nvPr/>
          </p:nvSpPr>
          <p:spPr>
            <a:xfrm rot="21460710">
              <a:off x="3821438" y="603254"/>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7" name="Rectangle 266"/>
            <p:cNvSpPr/>
            <p:nvPr/>
          </p:nvSpPr>
          <p:spPr>
            <a:xfrm rot="21220710">
              <a:off x="3661745" y="624641"/>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8" name="Rectangle 267"/>
            <p:cNvSpPr/>
            <p:nvPr/>
          </p:nvSpPr>
          <p:spPr>
            <a:xfrm rot="20980710">
              <a:off x="3495820" y="654591"/>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9" name="Rectangle 268"/>
            <p:cNvSpPr/>
            <p:nvPr/>
          </p:nvSpPr>
          <p:spPr>
            <a:xfrm rot="20800710">
              <a:off x="3332416" y="685692"/>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0" name="Rectangle 269"/>
            <p:cNvSpPr/>
            <p:nvPr/>
          </p:nvSpPr>
          <p:spPr>
            <a:xfrm rot="20560710">
              <a:off x="3166459" y="735958"/>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1" name="Rectangle 270"/>
            <p:cNvSpPr/>
            <p:nvPr/>
          </p:nvSpPr>
          <p:spPr>
            <a:xfrm rot="20380710">
              <a:off x="3011529" y="793164"/>
              <a:ext cx="101586" cy="99611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2" name="Rectangle 271"/>
            <p:cNvSpPr/>
            <p:nvPr/>
          </p:nvSpPr>
          <p:spPr>
            <a:xfrm rot="20140710">
              <a:off x="2856851" y="850608"/>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3" name="Rectangle 272"/>
            <p:cNvSpPr/>
            <p:nvPr/>
          </p:nvSpPr>
          <p:spPr>
            <a:xfrm rot="19480710">
              <a:off x="2396438" y="1129408"/>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4" name="Rectangle 273"/>
            <p:cNvSpPr/>
            <p:nvPr/>
          </p:nvSpPr>
          <p:spPr>
            <a:xfrm rot="19780710">
              <a:off x="2536982" y="1023169"/>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5" name="Rectangle 274"/>
            <p:cNvSpPr/>
            <p:nvPr/>
          </p:nvSpPr>
          <p:spPr>
            <a:xfrm rot="19960710">
              <a:off x="2695163" y="931965"/>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4" name="Freeform 13"/>
          <p:cNvSpPr>
            <a:spLocks/>
          </p:cNvSpPr>
          <p:nvPr/>
        </p:nvSpPr>
        <p:spPr bwMode="auto">
          <a:xfrm>
            <a:off x="736925" y="3977590"/>
            <a:ext cx="4714293" cy="690091"/>
          </a:xfrm>
          <a:custGeom>
            <a:avLst/>
            <a:gdLst>
              <a:gd name="T0" fmla="*/ 0 w 6224"/>
              <a:gd name="T1" fmla="*/ 0 h 3222"/>
              <a:gd name="T2" fmla="*/ 6224 w 6224"/>
              <a:gd name="T3" fmla="*/ 0 h 3222"/>
              <a:gd name="T4" fmla="*/ 5872 w 6224"/>
              <a:gd name="T5" fmla="*/ 3222 h 3222"/>
              <a:gd name="T6" fmla="*/ 340 w 6224"/>
              <a:gd name="T7" fmla="*/ 3222 h 3222"/>
              <a:gd name="T8" fmla="*/ 0 w 6224"/>
              <a:gd name="T9" fmla="*/ 0 h 3222"/>
              <a:gd name="connsiteX0" fmla="*/ 0 w 10000"/>
              <a:gd name="connsiteY0" fmla="*/ 0 h 10253"/>
              <a:gd name="connsiteX1" fmla="*/ 10000 w 10000"/>
              <a:gd name="connsiteY1" fmla="*/ 0 h 10253"/>
              <a:gd name="connsiteX2" fmla="*/ 9883 w 10000"/>
              <a:gd name="connsiteY2" fmla="*/ 10253 h 10253"/>
              <a:gd name="connsiteX3" fmla="*/ 546 w 10000"/>
              <a:gd name="connsiteY3" fmla="*/ 10000 h 10253"/>
              <a:gd name="connsiteX4" fmla="*/ 0 w 10000"/>
              <a:gd name="connsiteY4" fmla="*/ 0 h 10253"/>
              <a:gd name="connsiteX0" fmla="*/ 0 w 10000"/>
              <a:gd name="connsiteY0" fmla="*/ 0 h 11012"/>
              <a:gd name="connsiteX1" fmla="*/ 10000 w 10000"/>
              <a:gd name="connsiteY1" fmla="*/ 0 h 11012"/>
              <a:gd name="connsiteX2" fmla="*/ 9883 w 10000"/>
              <a:gd name="connsiteY2" fmla="*/ 10253 h 11012"/>
              <a:gd name="connsiteX3" fmla="*/ 74 w 10000"/>
              <a:gd name="connsiteY3" fmla="*/ 11012 h 11012"/>
              <a:gd name="connsiteX4" fmla="*/ 0 w 10000"/>
              <a:gd name="connsiteY4" fmla="*/ 0 h 11012"/>
              <a:gd name="connsiteX0" fmla="*/ 0 w 10000"/>
              <a:gd name="connsiteY0" fmla="*/ 0 h 32663"/>
              <a:gd name="connsiteX1" fmla="*/ 10000 w 10000"/>
              <a:gd name="connsiteY1" fmla="*/ 0 h 32663"/>
              <a:gd name="connsiteX2" fmla="*/ 9883 w 10000"/>
              <a:gd name="connsiteY2" fmla="*/ 10253 h 32663"/>
              <a:gd name="connsiteX3" fmla="*/ 188 w 10000"/>
              <a:gd name="connsiteY3" fmla="*/ 32663 h 32663"/>
              <a:gd name="connsiteX4" fmla="*/ 0 w 10000"/>
              <a:gd name="connsiteY4" fmla="*/ 0 h 32663"/>
              <a:gd name="connsiteX0" fmla="*/ 0 w 10000"/>
              <a:gd name="connsiteY0" fmla="*/ 0 h 33476"/>
              <a:gd name="connsiteX1" fmla="*/ 10000 w 10000"/>
              <a:gd name="connsiteY1" fmla="*/ 0 h 33476"/>
              <a:gd name="connsiteX2" fmla="*/ 9753 w 10000"/>
              <a:gd name="connsiteY2" fmla="*/ 33476 h 33476"/>
              <a:gd name="connsiteX3" fmla="*/ 188 w 10000"/>
              <a:gd name="connsiteY3" fmla="*/ 32663 h 33476"/>
              <a:gd name="connsiteX4" fmla="*/ 0 w 10000"/>
              <a:gd name="connsiteY4" fmla="*/ 0 h 33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33476">
                <a:moveTo>
                  <a:pt x="0" y="0"/>
                </a:moveTo>
                <a:lnTo>
                  <a:pt x="10000" y="0"/>
                </a:lnTo>
                <a:cubicBezTo>
                  <a:pt x="9918" y="11159"/>
                  <a:pt x="9835" y="22317"/>
                  <a:pt x="9753" y="33476"/>
                </a:cubicBezTo>
                <a:lnTo>
                  <a:pt x="188" y="32663"/>
                </a:lnTo>
                <a:cubicBezTo>
                  <a:pt x="163" y="28992"/>
                  <a:pt x="25" y="3671"/>
                  <a:pt x="0" y="0"/>
                </a:cubicBezTo>
                <a:close/>
              </a:path>
            </a:pathLst>
          </a:custGeom>
          <a:solidFill>
            <a:schemeClr val="accent1">
              <a:lumMod val="7500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Rectangle 18"/>
          <p:cNvSpPr>
            <a:spLocks noChangeArrowheads="1"/>
          </p:cNvSpPr>
          <p:nvPr/>
        </p:nvSpPr>
        <p:spPr bwMode="auto">
          <a:xfrm>
            <a:off x="669512" y="3919950"/>
            <a:ext cx="4852148" cy="104347"/>
          </a:xfrm>
          <a:prstGeom prst="rect">
            <a:avLst/>
          </a:prstGeom>
          <a:solidFill>
            <a:schemeClr val="accent1">
              <a:lumMod val="75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1" name="Group 20"/>
          <p:cNvGrpSpPr>
            <a:grpSpLocks/>
          </p:cNvGrpSpPr>
          <p:nvPr/>
        </p:nvGrpSpPr>
        <p:grpSpPr bwMode="auto">
          <a:xfrm>
            <a:off x="1439827" y="3609451"/>
            <a:ext cx="386294" cy="301484"/>
            <a:chOff x="4532" y="1978"/>
            <a:chExt cx="1901" cy="1547"/>
          </a:xfrm>
        </p:grpSpPr>
        <p:grpSp>
          <p:nvGrpSpPr>
            <p:cNvPr id="30" name="Group 29"/>
            <p:cNvGrpSpPr>
              <a:grpSpLocks/>
            </p:cNvGrpSpPr>
            <p:nvPr/>
          </p:nvGrpSpPr>
          <p:grpSpPr bwMode="auto">
            <a:xfrm>
              <a:off x="4652" y="1978"/>
              <a:ext cx="1708" cy="1227"/>
              <a:chOff x="2520" y="3504"/>
              <a:chExt cx="1463" cy="928"/>
            </a:xfrm>
          </p:grpSpPr>
          <p:sp>
            <p:nvSpPr>
              <p:cNvPr id="32" name="AutoShape 1556"/>
              <p:cNvSpPr>
                <a:spLocks noChangeArrowheads="1"/>
              </p:cNvSpPr>
              <p:nvPr/>
            </p:nvSpPr>
            <p:spPr bwMode="auto">
              <a:xfrm>
                <a:off x="2520" y="3504"/>
                <a:ext cx="1463" cy="781"/>
              </a:xfrm>
              <a:prstGeom prst="roundRect">
                <a:avLst>
                  <a:gd name="adj" fmla="val 16667"/>
                </a:avLst>
              </a:prstGeom>
              <a:gradFill rotWithShape="1">
                <a:gsLst>
                  <a:gs pos="0">
                    <a:schemeClr val="bg1">
                      <a:lumMod val="75000"/>
                      <a:lumOff val="0"/>
                      <a:gamma/>
                      <a:shade val="46275"/>
                      <a:invGamma/>
                    </a:schemeClr>
                  </a:gs>
                  <a:gs pos="50000">
                    <a:schemeClr val="bg1">
                      <a:lumMod val="75000"/>
                      <a:lumOff val="0"/>
                    </a:schemeClr>
                  </a:gs>
                  <a:gs pos="100000">
                    <a:schemeClr val="bg1">
                      <a:lumMod val="75000"/>
                      <a:lumOff val="0"/>
                      <a:gamma/>
                      <a:shade val="46275"/>
                      <a:invGamma/>
                    </a:schemeClr>
                  </a:gs>
                </a:gsLst>
                <a:lin ang="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AutoShape 1557"/>
              <p:cNvSpPr>
                <a:spLocks noChangeArrowheads="1"/>
              </p:cNvSpPr>
              <p:nvPr/>
            </p:nvSpPr>
            <p:spPr bwMode="auto">
              <a:xfrm>
                <a:off x="2655" y="3568"/>
                <a:ext cx="113" cy="652"/>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AutoShape 1558"/>
              <p:cNvSpPr>
                <a:spLocks noChangeArrowheads="1"/>
              </p:cNvSpPr>
              <p:nvPr/>
            </p:nvSpPr>
            <p:spPr bwMode="auto">
              <a:xfrm>
                <a:off x="3739" y="3568"/>
                <a:ext cx="113" cy="652"/>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AutoShape 1559"/>
              <p:cNvSpPr>
                <a:spLocks noChangeArrowheads="1"/>
              </p:cNvSpPr>
              <p:nvPr/>
            </p:nvSpPr>
            <p:spPr bwMode="auto">
              <a:xfrm>
                <a:off x="2853" y="3568"/>
                <a:ext cx="150" cy="652"/>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AutoShape 1560"/>
              <p:cNvSpPr>
                <a:spLocks noChangeArrowheads="1"/>
              </p:cNvSpPr>
              <p:nvPr/>
            </p:nvSpPr>
            <p:spPr bwMode="auto">
              <a:xfrm>
                <a:off x="3505" y="3568"/>
                <a:ext cx="150" cy="652"/>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AutoShape 1561"/>
              <p:cNvSpPr>
                <a:spLocks noChangeArrowheads="1"/>
              </p:cNvSpPr>
              <p:nvPr/>
            </p:nvSpPr>
            <p:spPr bwMode="auto">
              <a:xfrm>
                <a:off x="3093" y="3568"/>
                <a:ext cx="340" cy="652"/>
              </a:xfrm>
              <a:prstGeom prst="roundRect">
                <a:avLst>
                  <a:gd name="adj" fmla="val 16667"/>
                </a:avLst>
              </a:prstGeom>
              <a:solidFill>
                <a:schemeClr val="bg1">
                  <a:lumMod val="9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Rectangle 37"/>
              <p:cNvSpPr>
                <a:spLocks noChangeArrowheads="1"/>
              </p:cNvSpPr>
              <p:nvPr/>
            </p:nvSpPr>
            <p:spPr bwMode="auto">
              <a:xfrm>
                <a:off x="2625" y="4289"/>
                <a:ext cx="1227" cy="143"/>
              </a:xfrm>
              <a:prstGeom prst="rect">
                <a:avLst/>
              </a:prstGeom>
              <a:gradFill rotWithShape="1">
                <a:gsLst>
                  <a:gs pos="0">
                    <a:schemeClr val="bg1">
                      <a:lumMod val="75000"/>
                      <a:lumOff val="0"/>
                      <a:gamma/>
                      <a:shade val="46275"/>
                      <a:invGamma/>
                    </a:schemeClr>
                  </a:gs>
                  <a:gs pos="50000">
                    <a:schemeClr val="bg1">
                      <a:lumMod val="75000"/>
                      <a:lumOff val="0"/>
                    </a:schemeClr>
                  </a:gs>
                  <a:gs pos="100000">
                    <a:schemeClr val="bg1">
                      <a:lumMod val="75000"/>
                      <a:lumOff val="0"/>
                      <a:gamma/>
                      <a:shade val="46275"/>
                      <a:invGamma/>
                    </a:scheme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Rectangle 30"/>
            <p:cNvSpPr>
              <a:spLocks noChangeArrowheads="1"/>
            </p:cNvSpPr>
            <p:nvPr/>
          </p:nvSpPr>
          <p:spPr bwMode="auto">
            <a:xfrm>
              <a:off x="4532" y="3210"/>
              <a:ext cx="1901" cy="315"/>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5"/>
          <p:cNvGrpSpPr/>
          <p:nvPr/>
        </p:nvGrpSpPr>
        <p:grpSpPr>
          <a:xfrm>
            <a:off x="1264614" y="3203951"/>
            <a:ext cx="1078572" cy="381285"/>
            <a:chOff x="472959" y="2504216"/>
            <a:chExt cx="1078572" cy="381285"/>
          </a:xfrm>
        </p:grpSpPr>
        <p:grpSp>
          <p:nvGrpSpPr>
            <p:cNvPr id="71" name="Group 70"/>
            <p:cNvGrpSpPr>
              <a:grpSpLocks/>
            </p:cNvGrpSpPr>
            <p:nvPr/>
          </p:nvGrpSpPr>
          <p:grpSpPr bwMode="auto">
            <a:xfrm>
              <a:off x="472959" y="2520687"/>
              <a:ext cx="983973" cy="364814"/>
              <a:chOff x="0" y="700"/>
              <a:chExt cx="1836" cy="731"/>
            </a:xfrm>
          </p:grpSpPr>
          <p:sp>
            <p:nvSpPr>
              <p:cNvPr id="111" name="Rectangle 110"/>
              <p:cNvSpPr>
                <a:spLocks noChangeArrowheads="1"/>
              </p:cNvSpPr>
              <p:nvPr/>
            </p:nvSpPr>
            <p:spPr bwMode="auto">
              <a:xfrm>
                <a:off x="1496" y="700"/>
                <a:ext cx="340" cy="624"/>
              </a:xfrm>
              <a:prstGeom prst="rect">
                <a:avLst/>
              </a:prstGeom>
              <a:gradFill flip="none" rotWithShape="1">
                <a:gsLst>
                  <a:gs pos="3000">
                    <a:srgbClr val="B1B1B1"/>
                  </a:gs>
                  <a:gs pos="50000">
                    <a:schemeClr val="bg1">
                      <a:lumMod val="95000"/>
                      <a:lumOff val="0"/>
                    </a:schemeClr>
                  </a:gs>
                  <a:gs pos="100000">
                    <a:schemeClr val="bg1">
                      <a:lumMod val="95000"/>
                      <a:lumOff val="0"/>
                      <a:gamma/>
                      <a:shade val="46275"/>
                      <a:invGamma/>
                    </a:schemeClr>
                  </a:gs>
                </a:gsLst>
                <a:lin ang="5400000" scaled="0"/>
                <a:tileRect/>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2" name="Freeform 111"/>
              <p:cNvSpPr>
                <a:spLocks/>
              </p:cNvSpPr>
              <p:nvPr/>
            </p:nvSpPr>
            <p:spPr bwMode="auto">
              <a:xfrm>
                <a:off x="56" y="739"/>
                <a:ext cx="1440" cy="146"/>
              </a:xfrm>
              <a:custGeom>
                <a:avLst/>
                <a:gdLst>
                  <a:gd name="T0" fmla="*/ 1440 w 1440"/>
                  <a:gd name="T1" fmla="*/ 0 h 146"/>
                  <a:gd name="T2" fmla="*/ 1137 w 1440"/>
                  <a:gd name="T3" fmla="*/ 0 h 146"/>
                  <a:gd name="T4" fmla="*/ 803 w 1440"/>
                  <a:gd name="T5" fmla="*/ 24 h 146"/>
                  <a:gd name="T6" fmla="*/ 544 w 1440"/>
                  <a:gd name="T7" fmla="*/ 56 h 146"/>
                  <a:gd name="T8" fmla="*/ 244 w 1440"/>
                  <a:gd name="T9" fmla="*/ 101 h 146"/>
                  <a:gd name="T10" fmla="*/ 0 w 1440"/>
                  <a:gd name="T11" fmla="*/ 146 h 146"/>
                </a:gdLst>
                <a:ahLst/>
                <a:cxnLst>
                  <a:cxn ang="0">
                    <a:pos x="T0" y="T1"/>
                  </a:cxn>
                  <a:cxn ang="0">
                    <a:pos x="T2" y="T3"/>
                  </a:cxn>
                  <a:cxn ang="0">
                    <a:pos x="T4" y="T5"/>
                  </a:cxn>
                  <a:cxn ang="0">
                    <a:pos x="T6" y="T7"/>
                  </a:cxn>
                  <a:cxn ang="0">
                    <a:pos x="T8" y="T9"/>
                  </a:cxn>
                  <a:cxn ang="0">
                    <a:pos x="T10" y="T11"/>
                  </a:cxn>
                </a:cxnLst>
                <a:rect l="0" t="0" r="r" b="b"/>
                <a:pathLst>
                  <a:path w="1440" h="146">
                    <a:moveTo>
                      <a:pt x="1440" y="0"/>
                    </a:moveTo>
                    <a:lnTo>
                      <a:pt x="1137" y="0"/>
                    </a:lnTo>
                    <a:lnTo>
                      <a:pt x="803" y="24"/>
                    </a:lnTo>
                    <a:lnTo>
                      <a:pt x="544" y="56"/>
                    </a:lnTo>
                    <a:lnTo>
                      <a:pt x="244" y="101"/>
                    </a:lnTo>
                    <a:lnTo>
                      <a:pt x="0" y="14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3" name="Freeform 112"/>
              <p:cNvSpPr>
                <a:spLocks/>
              </p:cNvSpPr>
              <p:nvPr/>
            </p:nvSpPr>
            <p:spPr bwMode="auto">
              <a:xfrm>
                <a:off x="48" y="1285"/>
                <a:ext cx="1440" cy="146"/>
              </a:xfrm>
              <a:custGeom>
                <a:avLst/>
                <a:gdLst>
                  <a:gd name="T0" fmla="*/ 1440 w 1440"/>
                  <a:gd name="T1" fmla="*/ 0 h 146"/>
                  <a:gd name="T2" fmla="*/ 1137 w 1440"/>
                  <a:gd name="T3" fmla="*/ 0 h 146"/>
                  <a:gd name="T4" fmla="*/ 803 w 1440"/>
                  <a:gd name="T5" fmla="*/ 24 h 146"/>
                  <a:gd name="T6" fmla="*/ 544 w 1440"/>
                  <a:gd name="T7" fmla="*/ 56 h 146"/>
                  <a:gd name="T8" fmla="*/ 244 w 1440"/>
                  <a:gd name="T9" fmla="*/ 101 h 146"/>
                  <a:gd name="T10" fmla="*/ 0 w 1440"/>
                  <a:gd name="T11" fmla="*/ 146 h 146"/>
                </a:gdLst>
                <a:ahLst/>
                <a:cxnLst>
                  <a:cxn ang="0">
                    <a:pos x="T0" y="T1"/>
                  </a:cxn>
                  <a:cxn ang="0">
                    <a:pos x="T2" y="T3"/>
                  </a:cxn>
                  <a:cxn ang="0">
                    <a:pos x="T4" y="T5"/>
                  </a:cxn>
                  <a:cxn ang="0">
                    <a:pos x="T6" y="T7"/>
                  </a:cxn>
                  <a:cxn ang="0">
                    <a:pos x="T8" y="T9"/>
                  </a:cxn>
                  <a:cxn ang="0">
                    <a:pos x="T10" y="T11"/>
                  </a:cxn>
                </a:cxnLst>
                <a:rect l="0" t="0" r="r" b="b"/>
                <a:pathLst>
                  <a:path w="1440" h="146">
                    <a:moveTo>
                      <a:pt x="1440" y="0"/>
                    </a:moveTo>
                    <a:lnTo>
                      <a:pt x="1137" y="0"/>
                    </a:lnTo>
                    <a:lnTo>
                      <a:pt x="803" y="24"/>
                    </a:lnTo>
                    <a:lnTo>
                      <a:pt x="544" y="56"/>
                    </a:lnTo>
                    <a:lnTo>
                      <a:pt x="244" y="101"/>
                    </a:lnTo>
                    <a:lnTo>
                      <a:pt x="0" y="14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4" name="Freeform 113"/>
              <p:cNvSpPr>
                <a:spLocks/>
              </p:cNvSpPr>
              <p:nvPr/>
            </p:nvSpPr>
            <p:spPr bwMode="auto">
              <a:xfrm>
                <a:off x="0" y="739"/>
                <a:ext cx="1496" cy="692"/>
              </a:xfrm>
              <a:custGeom>
                <a:avLst/>
                <a:gdLst>
                  <a:gd name="T0" fmla="*/ 1496 w 1496"/>
                  <a:gd name="T1" fmla="*/ 0 h 692"/>
                  <a:gd name="T2" fmla="*/ 1185 w 1496"/>
                  <a:gd name="T3" fmla="*/ 0 h 692"/>
                  <a:gd name="T4" fmla="*/ 1009 w 1496"/>
                  <a:gd name="T5" fmla="*/ 15 h 692"/>
                  <a:gd name="T6" fmla="*/ 866 w 1496"/>
                  <a:gd name="T7" fmla="*/ 24 h 692"/>
                  <a:gd name="T8" fmla="*/ 581 w 1496"/>
                  <a:gd name="T9" fmla="*/ 56 h 692"/>
                  <a:gd name="T10" fmla="*/ 293 w 1496"/>
                  <a:gd name="T11" fmla="*/ 101 h 692"/>
                  <a:gd name="T12" fmla="*/ 64 w 1496"/>
                  <a:gd name="T13" fmla="*/ 139 h 692"/>
                  <a:gd name="T14" fmla="*/ 0 w 1496"/>
                  <a:gd name="T15" fmla="*/ 311 h 692"/>
                  <a:gd name="T16" fmla="*/ 23 w 1496"/>
                  <a:gd name="T17" fmla="*/ 517 h 692"/>
                  <a:gd name="T18" fmla="*/ 48 w 1496"/>
                  <a:gd name="T19" fmla="*/ 692 h 692"/>
                  <a:gd name="T20" fmla="*/ 203 w 1496"/>
                  <a:gd name="T21" fmla="*/ 660 h 692"/>
                  <a:gd name="T22" fmla="*/ 353 w 1496"/>
                  <a:gd name="T23" fmla="*/ 634 h 692"/>
                  <a:gd name="T24" fmla="*/ 533 w 1496"/>
                  <a:gd name="T25" fmla="*/ 608 h 692"/>
                  <a:gd name="T26" fmla="*/ 739 w 1496"/>
                  <a:gd name="T27" fmla="*/ 585 h 692"/>
                  <a:gd name="T28" fmla="*/ 859 w 1496"/>
                  <a:gd name="T29" fmla="*/ 566 h 692"/>
                  <a:gd name="T30" fmla="*/ 1028 w 1496"/>
                  <a:gd name="T31" fmla="*/ 559 h 692"/>
                  <a:gd name="T32" fmla="*/ 1174 w 1496"/>
                  <a:gd name="T33" fmla="*/ 546 h 692"/>
                  <a:gd name="T34" fmla="*/ 1361 w 1496"/>
                  <a:gd name="T35" fmla="*/ 546 h 692"/>
                  <a:gd name="T36" fmla="*/ 1496 w 1496"/>
                  <a:gd name="T37" fmla="*/ 546 h 692"/>
                  <a:gd name="T38" fmla="*/ 1496 w 1496"/>
                  <a:gd name="T39"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6" h="692">
                    <a:moveTo>
                      <a:pt x="1496" y="0"/>
                    </a:moveTo>
                    <a:lnTo>
                      <a:pt x="1185" y="0"/>
                    </a:lnTo>
                    <a:lnTo>
                      <a:pt x="1009" y="15"/>
                    </a:lnTo>
                    <a:lnTo>
                      <a:pt x="866" y="24"/>
                    </a:lnTo>
                    <a:lnTo>
                      <a:pt x="581" y="56"/>
                    </a:lnTo>
                    <a:lnTo>
                      <a:pt x="293" y="101"/>
                    </a:lnTo>
                    <a:lnTo>
                      <a:pt x="64" y="139"/>
                    </a:lnTo>
                    <a:lnTo>
                      <a:pt x="0" y="311"/>
                    </a:lnTo>
                    <a:lnTo>
                      <a:pt x="23" y="517"/>
                    </a:lnTo>
                    <a:lnTo>
                      <a:pt x="48" y="692"/>
                    </a:lnTo>
                    <a:lnTo>
                      <a:pt x="203" y="660"/>
                    </a:lnTo>
                    <a:lnTo>
                      <a:pt x="353" y="634"/>
                    </a:lnTo>
                    <a:lnTo>
                      <a:pt x="533" y="608"/>
                    </a:lnTo>
                    <a:lnTo>
                      <a:pt x="739" y="585"/>
                    </a:lnTo>
                    <a:lnTo>
                      <a:pt x="859" y="566"/>
                    </a:lnTo>
                    <a:lnTo>
                      <a:pt x="1028" y="559"/>
                    </a:lnTo>
                    <a:lnTo>
                      <a:pt x="1174" y="546"/>
                    </a:lnTo>
                    <a:lnTo>
                      <a:pt x="1361" y="546"/>
                    </a:lnTo>
                    <a:lnTo>
                      <a:pt x="1496" y="546"/>
                    </a:lnTo>
                    <a:lnTo>
                      <a:pt x="1496" y="0"/>
                    </a:lnTo>
                    <a:close/>
                  </a:path>
                </a:pathLst>
              </a:custGeom>
              <a:gradFill rotWithShape="1">
                <a:gsLst>
                  <a:gs pos="0">
                    <a:schemeClr val="tx1">
                      <a:lumMod val="100000"/>
                      <a:lumOff val="0"/>
                    </a:schemeClr>
                  </a:gs>
                  <a:gs pos="50000">
                    <a:schemeClr val="tx1">
                      <a:lumMod val="100000"/>
                      <a:lumOff val="0"/>
                      <a:gamma/>
                      <a:tint val="54902"/>
                      <a:invGamma/>
                    </a:schemeClr>
                  </a:gs>
                  <a:gs pos="100000">
                    <a:schemeClr val="tx1">
                      <a:lumMod val="100000"/>
                      <a:lumOff val="0"/>
                    </a:schemeClr>
                  </a:gs>
                </a:gsLst>
                <a:lin ang="540000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3" name="Group 82"/>
            <p:cNvGrpSpPr>
              <a:grpSpLocks/>
            </p:cNvGrpSpPr>
            <p:nvPr/>
          </p:nvGrpSpPr>
          <p:grpSpPr bwMode="auto">
            <a:xfrm rot="5400000">
              <a:off x="1334687" y="2626736"/>
              <a:ext cx="339363" cy="94324"/>
              <a:chOff x="1586" y="918"/>
              <a:chExt cx="680" cy="176"/>
            </a:xfrm>
          </p:grpSpPr>
          <p:grpSp>
            <p:nvGrpSpPr>
              <p:cNvPr id="90" name="Group 89"/>
              <p:cNvGrpSpPr>
                <a:grpSpLocks/>
              </p:cNvGrpSpPr>
              <p:nvPr/>
            </p:nvGrpSpPr>
            <p:grpSpPr bwMode="auto">
              <a:xfrm rot="5400000">
                <a:off x="1869" y="635"/>
                <a:ext cx="113" cy="680"/>
                <a:chOff x="1869" y="635"/>
                <a:chExt cx="143" cy="680"/>
              </a:xfrm>
            </p:grpSpPr>
            <p:sp>
              <p:nvSpPr>
                <p:cNvPr id="92" name="Rectangle 91"/>
                <p:cNvSpPr>
                  <a:spLocks noChangeArrowheads="1"/>
                </p:cNvSpPr>
                <p:nvPr/>
              </p:nvSpPr>
              <p:spPr bwMode="auto">
                <a:xfrm>
                  <a:off x="1869" y="635"/>
                  <a:ext cx="143" cy="6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3" name="AutoShape 1550"/>
                <p:cNvSpPr>
                  <a:spLocks noChangeArrowheads="1"/>
                </p:cNvSpPr>
                <p:nvPr/>
              </p:nvSpPr>
              <p:spPr bwMode="auto">
                <a:xfrm>
                  <a:off x="1869" y="818"/>
                  <a:ext cx="143" cy="307"/>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4" name="AutoShape 1551"/>
                <p:cNvSpPr>
                  <a:spLocks noChangeArrowheads="1"/>
                </p:cNvSpPr>
                <p:nvPr/>
              </p:nvSpPr>
              <p:spPr bwMode="auto">
                <a:xfrm>
                  <a:off x="1869" y="637"/>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5" name="AutoShape 1552"/>
                <p:cNvSpPr>
                  <a:spLocks noChangeArrowheads="1"/>
                </p:cNvSpPr>
                <p:nvPr/>
              </p:nvSpPr>
              <p:spPr bwMode="auto">
                <a:xfrm>
                  <a:off x="1869" y="1169"/>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1" name="Rectangle 90"/>
              <p:cNvSpPr>
                <a:spLocks noChangeArrowheads="1"/>
              </p:cNvSpPr>
              <p:nvPr/>
            </p:nvSpPr>
            <p:spPr bwMode="auto">
              <a:xfrm>
                <a:off x="1644" y="1037"/>
                <a:ext cx="567" cy="5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2" name="Group 21"/>
          <p:cNvGrpSpPr>
            <a:grpSpLocks/>
          </p:cNvGrpSpPr>
          <p:nvPr/>
        </p:nvGrpSpPr>
        <p:grpSpPr bwMode="auto">
          <a:xfrm>
            <a:off x="1156232" y="4096689"/>
            <a:ext cx="268213" cy="786857"/>
            <a:chOff x="7435" y="1496"/>
            <a:chExt cx="340" cy="1134"/>
          </a:xfrm>
        </p:grpSpPr>
        <p:grpSp>
          <p:nvGrpSpPr>
            <p:cNvPr id="23" name="Group 22"/>
            <p:cNvGrpSpPr>
              <a:grpSpLocks/>
            </p:cNvGrpSpPr>
            <p:nvPr/>
          </p:nvGrpSpPr>
          <p:grpSpPr bwMode="auto">
            <a:xfrm>
              <a:off x="7435" y="1496"/>
              <a:ext cx="340" cy="1134"/>
              <a:chOff x="6871" y="779"/>
              <a:chExt cx="624" cy="1814"/>
            </a:xfrm>
          </p:grpSpPr>
          <p:sp>
            <p:nvSpPr>
              <p:cNvPr id="25" name="AutoShape 1566"/>
              <p:cNvSpPr>
                <a:spLocks noChangeArrowheads="1"/>
              </p:cNvSpPr>
              <p:nvPr/>
            </p:nvSpPr>
            <p:spPr bwMode="auto">
              <a:xfrm>
                <a:off x="6871" y="779"/>
                <a:ext cx="624" cy="1814"/>
              </a:xfrm>
              <a:prstGeom prst="roundRect">
                <a:avLst>
                  <a:gd name="adj" fmla="val 16667"/>
                </a:avLst>
              </a:prstGeom>
              <a:solidFill>
                <a:schemeClr val="bg1">
                  <a:lumMod val="85000"/>
                  <a:lumOff val="0"/>
                </a:schemeClr>
              </a:solidFill>
              <a:ln w="9525">
                <a:solidFill>
                  <a:schemeClr val="tx1">
                    <a:lumMod val="100000"/>
                    <a:lumOff val="0"/>
                  </a:schemeClr>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Rectangle 25"/>
              <p:cNvSpPr>
                <a:spLocks noChangeArrowheads="1"/>
              </p:cNvSpPr>
              <p:nvPr/>
            </p:nvSpPr>
            <p:spPr bwMode="auto">
              <a:xfrm>
                <a:off x="7046" y="1066"/>
                <a:ext cx="297" cy="124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Rectangle 26"/>
              <p:cNvSpPr>
                <a:spLocks noChangeArrowheads="1"/>
              </p:cNvSpPr>
              <p:nvPr/>
            </p:nvSpPr>
            <p:spPr bwMode="auto">
              <a:xfrm>
                <a:off x="7066" y="1265"/>
                <a:ext cx="255" cy="1017"/>
              </a:xfrm>
              <a:prstGeom prst="rect">
                <a:avLst/>
              </a:prstGeom>
              <a:solidFill>
                <a:srgbClr val="FFC000"/>
              </a:solidFill>
              <a:ln w="9525">
                <a:solidFill>
                  <a:srgbClr val="FFC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val 27"/>
              <p:cNvSpPr>
                <a:spLocks noChangeArrowheads="1"/>
              </p:cNvSpPr>
              <p:nvPr/>
            </p:nvSpPr>
            <p:spPr bwMode="auto">
              <a:xfrm>
                <a:off x="7111" y="833"/>
                <a:ext cx="156" cy="170"/>
              </a:xfrm>
              <a:prstGeom prst="ellipse">
                <a:avLst/>
              </a:prstGeom>
              <a:solidFill>
                <a:schemeClr val="bg1">
                  <a:lumMod val="8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val 28"/>
              <p:cNvSpPr>
                <a:spLocks noChangeArrowheads="1"/>
              </p:cNvSpPr>
              <p:nvPr/>
            </p:nvSpPr>
            <p:spPr bwMode="auto">
              <a:xfrm>
                <a:off x="7111" y="2358"/>
                <a:ext cx="156" cy="170"/>
              </a:xfrm>
              <a:prstGeom prst="ellipse">
                <a:avLst/>
              </a:prstGeom>
              <a:solidFill>
                <a:schemeClr val="bg1">
                  <a:lumMod val="8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 name="Rectangle 23"/>
            <p:cNvSpPr>
              <a:spLocks noChangeArrowheads="1"/>
            </p:cNvSpPr>
            <p:nvPr/>
          </p:nvSpPr>
          <p:spPr bwMode="auto">
            <a:xfrm>
              <a:off x="7541" y="1675"/>
              <a:ext cx="143" cy="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4"/>
          <p:cNvGrpSpPr>
            <a:grpSpLocks noChangeAspect="1"/>
          </p:cNvGrpSpPr>
          <p:nvPr/>
        </p:nvGrpSpPr>
        <p:grpSpPr>
          <a:xfrm>
            <a:off x="6669365" y="914336"/>
            <a:ext cx="1930424" cy="2698842"/>
            <a:chOff x="5366433" y="882563"/>
            <a:chExt cx="2000243" cy="2235096"/>
          </a:xfrm>
        </p:grpSpPr>
        <p:sp>
          <p:nvSpPr>
            <p:cNvPr id="161" name="Rectangle 160"/>
            <p:cNvSpPr/>
            <p:nvPr/>
          </p:nvSpPr>
          <p:spPr>
            <a:xfrm>
              <a:off x="5366433" y="882563"/>
              <a:ext cx="2000243" cy="2235096"/>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2" name="Rounded Rectangle 161"/>
            <p:cNvSpPr/>
            <p:nvPr/>
          </p:nvSpPr>
          <p:spPr>
            <a:xfrm>
              <a:off x="7080927" y="1777872"/>
              <a:ext cx="177799" cy="374632"/>
            </a:xfrm>
            <a:prstGeom prst="round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3" name="Oval 162"/>
            <p:cNvSpPr/>
            <p:nvPr/>
          </p:nvSpPr>
          <p:spPr>
            <a:xfrm>
              <a:off x="7119024" y="1898517"/>
              <a:ext cx="108000" cy="92135"/>
            </a:xfrm>
            <a:prstGeom prst="ellipse">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4" name="Oval 163"/>
            <p:cNvSpPr/>
            <p:nvPr/>
          </p:nvSpPr>
          <p:spPr>
            <a:xfrm>
              <a:off x="6744533" y="1276240"/>
              <a:ext cx="144000" cy="122846"/>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5" name="Oval 164"/>
            <p:cNvSpPr/>
            <p:nvPr/>
          </p:nvSpPr>
          <p:spPr>
            <a:xfrm>
              <a:off x="6956153" y="1276243"/>
              <a:ext cx="143510" cy="122846"/>
            </a:xfrm>
            <a:prstGeom prst="ellipse">
              <a:avLst/>
            </a:prstGeom>
            <a:solidFill>
              <a:schemeClr val="accent6">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425" name="Picture 424">
            <a:extLst>
              <a:ext uri="{FF2B5EF4-FFF2-40B4-BE49-F238E27FC236}">
                <a16:creationId xmlns:a16="http://schemas.microsoft.com/office/drawing/2014/main" id="{E4974B05-08A2-4125-9F17-E982356310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5199" y="1000702"/>
            <a:ext cx="1008000" cy="1889028"/>
          </a:xfrm>
          <a:prstGeom prst="rect">
            <a:avLst/>
          </a:prstGeom>
        </p:spPr>
      </p:pic>
      <p:grpSp>
        <p:nvGrpSpPr>
          <p:cNvPr id="46" name="Group 45">
            <a:extLst>
              <a:ext uri="{FF2B5EF4-FFF2-40B4-BE49-F238E27FC236}">
                <a16:creationId xmlns:a16="http://schemas.microsoft.com/office/drawing/2014/main" id="{E3639FB1-E461-43A4-9694-61224CB6200F}"/>
              </a:ext>
            </a:extLst>
          </p:cNvPr>
          <p:cNvGrpSpPr/>
          <p:nvPr/>
        </p:nvGrpSpPr>
        <p:grpSpPr>
          <a:xfrm>
            <a:off x="1796727" y="2880082"/>
            <a:ext cx="2043288" cy="1044000"/>
            <a:chOff x="1801773" y="2169649"/>
            <a:chExt cx="2043288" cy="1044000"/>
          </a:xfrm>
        </p:grpSpPr>
        <p:grpSp>
          <p:nvGrpSpPr>
            <p:cNvPr id="16" name="Group 15"/>
            <p:cNvGrpSpPr>
              <a:grpSpLocks noChangeAspect="1"/>
            </p:cNvGrpSpPr>
            <p:nvPr/>
          </p:nvGrpSpPr>
          <p:grpSpPr>
            <a:xfrm>
              <a:off x="1801773" y="2169649"/>
              <a:ext cx="2043288" cy="1044000"/>
              <a:chOff x="6101400" y="3262173"/>
              <a:chExt cx="2562607" cy="1309342"/>
            </a:xfrm>
          </p:grpSpPr>
          <p:grpSp>
            <p:nvGrpSpPr>
              <p:cNvPr id="424" name="Group 423"/>
              <p:cNvGrpSpPr>
                <a:grpSpLocks noChangeAspect="1"/>
              </p:cNvGrpSpPr>
              <p:nvPr/>
            </p:nvGrpSpPr>
            <p:grpSpPr>
              <a:xfrm>
                <a:off x="6101400" y="3262173"/>
                <a:ext cx="2562607" cy="1309342"/>
                <a:chOff x="3548740" y="2593000"/>
                <a:chExt cx="3452458" cy="1763999"/>
              </a:xfrm>
            </p:grpSpPr>
            <p:sp>
              <p:nvSpPr>
                <p:cNvPr id="327" name="Rectangle 326"/>
                <p:cNvSpPr>
                  <a:spLocks noChangeArrowheads="1"/>
                </p:cNvSpPr>
                <p:nvPr/>
              </p:nvSpPr>
              <p:spPr bwMode="auto">
                <a:xfrm>
                  <a:off x="4834477" y="3083236"/>
                  <a:ext cx="2055902" cy="950633"/>
                </a:xfrm>
                <a:prstGeom prst="rect">
                  <a:avLst/>
                </a:prstGeom>
                <a:solidFill>
                  <a:schemeClr val="bg1">
                    <a:lumMod val="85000"/>
                    <a:lumOff val="0"/>
                  </a:schemeClr>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28" name="Group 327"/>
                <p:cNvGrpSpPr>
                  <a:grpSpLocks/>
                </p:cNvGrpSpPr>
                <p:nvPr/>
              </p:nvGrpSpPr>
              <p:grpSpPr bwMode="auto">
                <a:xfrm>
                  <a:off x="5548777" y="3379936"/>
                  <a:ext cx="623639" cy="579758"/>
                  <a:chOff x="4084" y="923"/>
                  <a:chExt cx="681" cy="680"/>
                </a:xfrm>
              </p:grpSpPr>
              <p:sp>
                <p:nvSpPr>
                  <p:cNvPr id="412" name="Rectangle 411"/>
                  <p:cNvSpPr>
                    <a:spLocks noChangeArrowheads="1"/>
                  </p:cNvSpPr>
                  <p:nvPr/>
                </p:nvSpPr>
                <p:spPr bwMode="auto">
                  <a:xfrm>
                    <a:off x="4084" y="923"/>
                    <a:ext cx="681" cy="680"/>
                  </a:xfrm>
                  <a:prstGeom prst="rect">
                    <a:avLst/>
                  </a:prstGeom>
                  <a:gradFill rotWithShape="1">
                    <a:gsLst>
                      <a:gs pos="0">
                        <a:schemeClr val="bg1">
                          <a:lumMod val="95000"/>
                          <a:lumOff val="0"/>
                        </a:schemeClr>
                      </a:gs>
                      <a:gs pos="100000">
                        <a:schemeClr val="bg1">
                          <a:lumMod val="95000"/>
                          <a:lumOff val="0"/>
                          <a:gamma/>
                          <a:shade val="46275"/>
                          <a:invGamma/>
                        </a:schemeClr>
                      </a:gs>
                    </a:gsLst>
                    <a:path path="shape">
                      <a:fillToRect l="50000" t="50000" r="50000" b="50000"/>
                    </a:path>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13" name="Oval 412"/>
                  <p:cNvSpPr>
                    <a:spLocks noChangeArrowheads="1"/>
                  </p:cNvSpPr>
                  <p:nvPr/>
                </p:nvSpPr>
                <p:spPr bwMode="auto">
                  <a:xfrm>
                    <a:off x="4183" y="1032"/>
                    <a:ext cx="482" cy="482"/>
                  </a:xfrm>
                  <a:prstGeom prst="ellipse">
                    <a:avLst/>
                  </a:prstGeom>
                  <a:solidFill>
                    <a:schemeClr val="bg1">
                      <a:lumMod val="8500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4" name="Oval 413"/>
                  <p:cNvSpPr>
                    <a:spLocks noChangeArrowheads="1"/>
                  </p:cNvSpPr>
                  <p:nvPr/>
                </p:nvSpPr>
                <p:spPr bwMode="auto">
                  <a:xfrm>
                    <a:off x="4115" y="955"/>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5" name="Oval 414"/>
                  <p:cNvSpPr>
                    <a:spLocks noChangeArrowheads="1"/>
                  </p:cNvSpPr>
                  <p:nvPr/>
                </p:nvSpPr>
                <p:spPr bwMode="auto">
                  <a:xfrm>
                    <a:off x="4117" y="1441"/>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6" name="Oval 415"/>
                  <p:cNvSpPr>
                    <a:spLocks noChangeArrowheads="1"/>
                  </p:cNvSpPr>
                  <p:nvPr/>
                </p:nvSpPr>
                <p:spPr bwMode="auto">
                  <a:xfrm>
                    <a:off x="4608" y="963"/>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7" name="Oval 416"/>
                  <p:cNvSpPr>
                    <a:spLocks noChangeArrowheads="1"/>
                  </p:cNvSpPr>
                  <p:nvPr/>
                </p:nvSpPr>
                <p:spPr bwMode="auto">
                  <a:xfrm>
                    <a:off x="4615" y="1441"/>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29" name="Oval 328"/>
                <p:cNvSpPr>
                  <a:spLocks noChangeArrowheads="1"/>
                </p:cNvSpPr>
                <p:nvPr/>
              </p:nvSpPr>
              <p:spPr bwMode="auto">
                <a:xfrm>
                  <a:off x="6230109" y="3160821"/>
                  <a:ext cx="155681" cy="144940"/>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0" name="Oval 329"/>
                <p:cNvSpPr>
                  <a:spLocks noChangeArrowheads="1"/>
                </p:cNvSpPr>
                <p:nvPr/>
              </p:nvSpPr>
              <p:spPr bwMode="auto">
                <a:xfrm>
                  <a:off x="4862866" y="3102845"/>
                  <a:ext cx="130039" cy="121067"/>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1" name="Oval 330"/>
                <p:cNvSpPr>
                  <a:spLocks noChangeArrowheads="1"/>
                </p:cNvSpPr>
                <p:nvPr/>
              </p:nvSpPr>
              <p:spPr bwMode="auto">
                <a:xfrm>
                  <a:off x="5076240" y="3227323"/>
                  <a:ext cx="130039" cy="121067"/>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2" name="Rectangle 331"/>
                <p:cNvSpPr>
                  <a:spLocks noChangeArrowheads="1"/>
                </p:cNvSpPr>
                <p:nvPr/>
              </p:nvSpPr>
              <p:spPr bwMode="auto">
                <a:xfrm>
                  <a:off x="5923327" y="3035491"/>
                  <a:ext cx="389202" cy="4859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3" name="Rectangle 332"/>
                <p:cNvSpPr>
                  <a:spLocks noChangeArrowheads="1"/>
                </p:cNvSpPr>
                <p:nvPr/>
              </p:nvSpPr>
              <p:spPr bwMode="auto">
                <a:xfrm>
                  <a:off x="6421505" y="3035491"/>
                  <a:ext cx="389202" cy="4859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34" name="Group 333"/>
                <p:cNvGrpSpPr>
                  <a:grpSpLocks/>
                </p:cNvGrpSpPr>
                <p:nvPr/>
              </p:nvGrpSpPr>
              <p:grpSpPr bwMode="auto">
                <a:xfrm>
                  <a:off x="6223699" y="3379936"/>
                  <a:ext cx="623639" cy="579758"/>
                  <a:chOff x="4821" y="923"/>
                  <a:chExt cx="681" cy="680"/>
                </a:xfrm>
              </p:grpSpPr>
              <p:sp>
                <p:nvSpPr>
                  <p:cNvPr id="406" name="Rectangle 405"/>
                  <p:cNvSpPr>
                    <a:spLocks noChangeArrowheads="1"/>
                  </p:cNvSpPr>
                  <p:nvPr/>
                </p:nvSpPr>
                <p:spPr bwMode="auto">
                  <a:xfrm>
                    <a:off x="4821" y="923"/>
                    <a:ext cx="681" cy="680"/>
                  </a:xfrm>
                  <a:prstGeom prst="rect">
                    <a:avLst/>
                  </a:prstGeom>
                  <a:gradFill rotWithShape="1">
                    <a:gsLst>
                      <a:gs pos="0">
                        <a:schemeClr val="bg1">
                          <a:lumMod val="95000"/>
                          <a:lumOff val="0"/>
                        </a:schemeClr>
                      </a:gs>
                      <a:gs pos="100000">
                        <a:schemeClr val="bg1">
                          <a:lumMod val="95000"/>
                          <a:lumOff val="0"/>
                          <a:gamma/>
                          <a:shade val="46275"/>
                          <a:invGamma/>
                        </a:schemeClr>
                      </a:gs>
                    </a:gsLst>
                    <a:path path="shape">
                      <a:fillToRect l="50000" t="50000" r="50000" b="50000"/>
                    </a:path>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07" name="Oval 406"/>
                  <p:cNvSpPr>
                    <a:spLocks noChangeArrowheads="1"/>
                  </p:cNvSpPr>
                  <p:nvPr/>
                </p:nvSpPr>
                <p:spPr bwMode="auto">
                  <a:xfrm>
                    <a:off x="4919" y="1034"/>
                    <a:ext cx="482" cy="482"/>
                  </a:xfrm>
                  <a:prstGeom prst="ellipse">
                    <a:avLst/>
                  </a:prstGeom>
                  <a:solidFill>
                    <a:srgbClr val="92D050"/>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8" name="Oval 407"/>
                  <p:cNvSpPr>
                    <a:spLocks noChangeArrowheads="1"/>
                  </p:cNvSpPr>
                  <p:nvPr/>
                </p:nvSpPr>
                <p:spPr bwMode="auto">
                  <a:xfrm>
                    <a:off x="4851" y="957"/>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9" name="Oval 408"/>
                  <p:cNvSpPr>
                    <a:spLocks noChangeArrowheads="1"/>
                  </p:cNvSpPr>
                  <p:nvPr/>
                </p:nvSpPr>
                <p:spPr bwMode="auto">
                  <a:xfrm>
                    <a:off x="4853" y="1443"/>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0" name="Oval 409"/>
                  <p:cNvSpPr>
                    <a:spLocks noChangeArrowheads="1"/>
                  </p:cNvSpPr>
                  <p:nvPr/>
                </p:nvSpPr>
                <p:spPr bwMode="auto">
                  <a:xfrm>
                    <a:off x="5344" y="965"/>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1" name="Oval 410"/>
                  <p:cNvSpPr>
                    <a:spLocks noChangeArrowheads="1"/>
                  </p:cNvSpPr>
                  <p:nvPr/>
                </p:nvSpPr>
                <p:spPr bwMode="auto">
                  <a:xfrm>
                    <a:off x="5351" y="1443"/>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35" name="Group 334"/>
                <p:cNvGrpSpPr>
                  <a:grpSpLocks/>
                </p:cNvGrpSpPr>
                <p:nvPr/>
              </p:nvGrpSpPr>
              <p:grpSpPr bwMode="auto">
                <a:xfrm>
                  <a:off x="4872939" y="3378231"/>
                  <a:ext cx="623639" cy="579758"/>
                  <a:chOff x="3346" y="921"/>
                  <a:chExt cx="681" cy="680"/>
                </a:xfrm>
              </p:grpSpPr>
              <p:sp>
                <p:nvSpPr>
                  <p:cNvPr id="398" name="Rectangle 397"/>
                  <p:cNvSpPr>
                    <a:spLocks noChangeArrowheads="1"/>
                  </p:cNvSpPr>
                  <p:nvPr/>
                </p:nvSpPr>
                <p:spPr bwMode="auto">
                  <a:xfrm>
                    <a:off x="3346" y="921"/>
                    <a:ext cx="681" cy="680"/>
                  </a:xfrm>
                  <a:prstGeom prst="rect">
                    <a:avLst/>
                  </a:prstGeom>
                  <a:gradFill rotWithShape="1">
                    <a:gsLst>
                      <a:gs pos="0">
                        <a:schemeClr val="bg1">
                          <a:lumMod val="85000"/>
                          <a:lumOff val="0"/>
                        </a:schemeClr>
                      </a:gs>
                      <a:gs pos="100000">
                        <a:schemeClr val="bg1">
                          <a:lumMod val="85000"/>
                          <a:lumOff val="0"/>
                          <a:gamma/>
                          <a:shade val="46275"/>
                          <a:invGamma/>
                        </a:schemeClr>
                      </a:gs>
                    </a:gsLst>
                    <a:path path="shape">
                      <a:fillToRect l="50000" t="50000" r="50000" b="50000"/>
                    </a:path>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9" name="Oval 398"/>
                  <p:cNvSpPr>
                    <a:spLocks noChangeArrowheads="1"/>
                  </p:cNvSpPr>
                  <p:nvPr/>
                </p:nvSpPr>
                <p:spPr bwMode="auto">
                  <a:xfrm>
                    <a:off x="3444" y="1032"/>
                    <a:ext cx="482" cy="482"/>
                  </a:xfrm>
                  <a:prstGeom prst="ellipse">
                    <a:avLst/>
                  </a:prstGeom>
                  <a:solidFill>
                    <a:schemeClr val="bg1">
                      <a:lumMod val="8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0" name="Oval 399"/>
                  <p:cNvSpPr>
                    <a:spLocks noChangeArrowheads="1"/>
                  </p:cNvSpPr>
                  <p:nvPr/>
                </p:nvSpPr>
                <p:spPr bwMode="auto">
                  <a:xfrm>
                    <a:off x="3376" y="955"/>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1" name="Oval 400"/>
                  <p:cNvSpPr>
                    <a:spLocks noChangeArrowheads="1"/>
                  </p:cNvSpPr>
                  <p:nvPr/>
                </p:nvSpPr>
                <p:spPr bwMode="auto">
                  <a:xfrm>
                    <a:off x="3378" y="1441"/>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2" name="Oval 401"/>
                  <p:cNvSpPr>
                    <a:spLocks noChangeArrowheads="1"/>
                  </p:cNvSpPr>
                  <p:nvPr/>
                </p:nvSpPr>
                <p:spPr bwMode="auto">
                  <a:xfrm>
                    <a:off x="3869" y="963"/>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3" name="Oval 402"/>
                  <p:cNvSpPr>
                    <a:spLocks noChangeArrowheads="1"/>
                  </p:cNvSpPr>
                  <p:nvPr/>
                </p:nvSpPr>
                <p:spPr bwMode="auto">
                  <a:xfrm>
                    <a:off x="3876" y="1441"/>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4" name="Oval 403"/>
                  <p:cNvSpPr>
                    <a:spLocks noChangeArrowheads="1"/>
                  </p:cNvSpPr>
                  <p:nvPr/>
                </p:nvSpPr>
                <p:spPr bwMode="auto">
                  <a:xfrm>
                    <a:off x="3617" y="1340"/>
                    <a:ext cx="142" cy="142"/>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5" name="Oval 404"/>
                  <p:cNvSpPr>
                    <a:spLocks noChangeArrowheads="1"/>
                  </p:cNvSpPr>
                  <p:nvPr/>
                </p:nvSpPr>
                <p:spPr bwMode="auto">
                  <a:xfrm>
                    <a:off x="3624" y="1179"/>
                    <a:ext cx="125" cy="125"/>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36" name="Rectangle 335"/>
                <p:cNvSpPr>
                  <a:spLocks noChangeArrowheads="1"/>
                </p:cNvSpPr>
                <p:nvPr/>
              </p:nvSpPr>
              <p:spPr bwMode="auto">
                <a:xfrm rot="16200000">
                  <a:off x="4443801" y="3384892"/>
                  <a:ext cx="676953" cy="103482"/>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7" name="Rectangle 336"/>
                <p:cNvSpPr>
                  <a:spLocks noChangeArrowheads="1"/>
                </p:cNvSpPr>
                <p:nvPr/>
              </p:nvSpPr>
              <p:spPr bwMode="auto">
                <a:xfrm rot="16200000">
                  <a:off x="4288151" y="3303641"/>
                  <a:ext cx="628356" cy="259163"/>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8" name="Rectangle 337"/>
                <p:cNvSpPr>
                  <a:spLocks noChangeArrowheads="1"/>
                </p:cNvSpPr>
                <p:nvPr/>
              </p:nvSpPr>
              <p:spPr bwMode="auto">
                <a:xfrm>
                  <a:off x="4521284" y="3071300"/>
                  <a:ext cx="259163" cy="4859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9" name="Rectangle 338"/>
                <p:cNvSpPr>
                  <a:spLocks noChangeArrowheads="1"/>
                </p:cNvSpPr>
                <p:nvPr/>
              </p:nvSpPr>
              <p:spPr bwMode="auto">
                <a:xfrm>
                  <a:off x="4966348" y="4033869"/>
                  <a:ext cx="727121" cy="168812"/>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0" name="Rectangle 339"/>
                <p:cNvSpPr>
                  <a:spLocks noChangeArrowheads="1"/>
                </p:cNvSpPr>
                <p:nvPr/>
              </p:nvSpPr>
              <p:spPr bwMode="auto">
                <a:xfrm>
                  <a:off x="6047871" y="4033869"/>
                  <a:ext cx="727121" cy="168812"/>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43" name="Group 342"/>
                <p:cNvGrpSpPr>
                  <a:grpSpLocks/>
                </p:cNvGrpSpPr>
                <p:nvPr/>
              </p:nvGrpSpPr>
              <p:grpSpPr bwMode="auto">
                <a:xfrm>
                  <a:off x="5024957" y="4206944"/>
                  <a:ext cx="622723" cy="150055"/>
                  <a:chOff x="3512" y="1893"/>
                  <a:chExt cx="680" cy="176"/>
                </a:xfrm>
              </p:grpSpPr>
              <p:grpSp>
                <p:nvGrpSpPr>
                  <p:cNvPr id="385" name="Group 384"/>
                  <p:cNvGrpSpPr>
                    <a:grpSpLocks/>
                  </p:cNvGrpSpPr>
                  <p:nvPr/>
                </p:nvGrpSpPr>
                <p:grpSpPr bwMode="auto">
                  <a:xfrm rot="5400000">
                    <a:off x="3795" y="1610"/>
                    <a:ext cx="113" cy="680"/>
                    <a:chOff x="3795" y="1610"/>
                    <a:chExt cx="143" cy="680"/>
                  </a:xfrm>
                </p:grpSpPr>
                <p:sp>
                  <p:nvSpPr>
                    <p:cNvPr id="387" name="Rectangle 386"/>
                    <p:cNvSpPr>
                      <a:spLocks noChangeArrowheads="1"/>
                    </p:cNvSpPr>
                    <p:nvPr/>
                  </p:nvSpPr>
                  <p:spPr bwMode="auto">
                    <a:xfrm>
                      <a:off x="3795" y="1610"/>
                      <a:ext cx="143" cy="6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8" name="AutoShape 1518"/>
                    <p:cNvSpPr>
                      <a:spLocks noChangeArrowheads="1"/>
                    </p:cNvSpPr>
                    <p:nvPr/>
                  </p:nvSpPr>
                  <p:spPr bwMode="auto">
                    <a:xfrm>
                      <a:off x="3795" y="1793"/>
                      <a:ext cx="143" cy="307"/>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9" name="AutoShape 1519"/>
                    <p:cNvSpPr>
                      <a:spLocks noChangeArrowheads="1"/>
                    </p:cNvSpPr>
                    <p:nvPr/>
                  </p:nvSpPr>
                  <p:spPr bwMode="auto">
                    <a:xfrm>
                      <a:off x="3795" y="1612"/>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0" name="AutoShape 1520"/>
                    <p:cNvSpPr>
                      <a:spLocks noChangeArrowheads="1"/>
                    </p:cNvSpPr>
                    <p:nvPr/>
                  </p:nvSpPr>
                  <p:spPr bwMode="auto">
                    <a:xfrm>
                      <a:off x="3795" y="2144"/>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86" name="Rectangle 385"/>
                  <p:cNvSpPr>
                    <a:spLocks noChangeArrowheads="1"/>
                  </p:cNvSpPr>
                  <p:nvPr/>
                </p:nvSpPr>
                <p:spPr bwMode="auto">
                  <a:xfrm>
                    <a:off x="3570" y="2012"/>
                    <a:ext cx="567" cy="5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44" name="Group 343"/>
                <p:cNvGrpSpPr>
                  <a:grpSpLocks/>
                </p:cNvGrpSpPr>
                <p:nvPr/>
              </p:nvGrpSpPr>
              <p:grpSpPr bwMode="auto">
                <a:xfrm>
                  <a:off x="6102817" y="4206955"/>
                  <a:ext cx="622723" cy="149204"/>
                  <a:chOff x="4689" y="1893"/>
                  <a:chExt cx="680" cy="175"/>
                </a:xfrm>
              </p:grpSpPr>
              <p:grpSp>
                <p:nvGrpSpPr>
                  <p:cNvPr id="379" name="Group 378"/>
                  <p:cNvGrpSpPr>
                    <a:grpSpLocks/>
                  </p:cNvGrpSpPr>
                  <p:nvPr/>
                </p:nvGrpSpPr>
                <p:grpSpPr bwMode="auto">
                  <a:xfrm rot="5400000">
                    <a:off x="4972" y="1610"/>
                    <a:ext cx="113" cy="680"/>
                    <a:chOff x="4972" y="1610"/>
                    <a:chExt cx="143" cy="680"/>
                  </a:xfrm>
                </p:grpSpPr>
                <p:sp>
                  <p:nvSpPr>
                    <p:cNvPr id="381" name="Rectangle 380"/>
                    <p:cNvSpPr>
                      <a:spLocks noChangeArrowheads="1"/>
                    </p:cNvSpPr>
                    <p:nvPr/>
                  </p:nvSpPr>
                  <p:spPr bwMode="auto">
                    <a:xfrm>
                      <a:off x="4972" y="1610"/>
                      <a:ext cx="143" cy="6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2" name="AutoShape 1525"/>
                    <p:cNvSpPr>
                      <a:spLocks noChangeArrowheads="1"/>
                    </p:cNvSpPr>
                    <p:nvPr/>
                  </p:nvSpPr>
                  <p:spPr bwMode="auto">
                    <a:xfrm>
                      <a:off x="4972" y="1793"/>
                      <a:ext cx="143" cy="307"/>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3" name="AutoShape 1526"/>
                    <p:cNvSpPr>
                      <a:spLocks noChangeArrowheads="1"/>
                    </p:cNvSpPr>
                    <p:nvPr/>
                  </p:nvSpPr>
                  <p:spPr bwMode="auto">
                    <a:xfrm>
                      <a:off x="4972" y="1612"/>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4" name="AutoShape 1527"/>
                    <p:cNvSpPr>
                      <a:spLocks noChangeArrowheads="1"/>
                    </p:cNvSpPr>
                    <p:nvPr/>
                  </p:nvSpPr>
                  <p:spPr bwMode="auto">
                    <a:xfrm>
                      <a:off x="4972" y="2144"/>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80" name="Rectangle 379"/>
                  <p:cNvSpPr>
                    <a:spLocks noChangeArrowheads="1"/>
                  </p:cNvSpPr>
                  <p:nvPr/>
                </p:nvSpPr>
                <p:spPr bwMode="auto">
                  <a:xfrm>
                    <a:off x="4750" y="2011"/>
                    <a:ext cx="567" cy="5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45" name="Text Box 1529"/>
                <p:cNvSpPr txBox="1">
                  <a:spLocks noChangeArrowheads="1"/>
                </p:cNvSpPr>
                <p:nvPr/>
              </p:nvSpPr>
              <p:spPr bwMode="auto">
                <a:xfrm>
                  <a:off x="5495562" y="3044749"/>
                  <a:ext cx="817783" cy="52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kumimoji="0" lang="de-DE" sz="1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EV40</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nvGrpSpPr>
                <p:cNvPr id="346" name="Group 345"/>
                <p:cNvGrpSpPr>
                  <a:grpSpLocks/>
                </p:cNvGrpSpPr>
                <p:nvPr/>
              </p:nvGrpSpPr>
              <p:grpSpPr bwMode="auto">
                <a:xfrm>
                  <a:off x="3548740" y="2923802"/>
                  <a:ext cx="1208818" cy="155171"/>
                  <a:chOff x="1900" y="388"/>
                  <a:chExt cx="1320" cy="182"/>
                </a:xfrm>
              </p:grpSpPr>
              <p:sp>
                <p:nvSpPr>
                  <p:cNvPr id="376" name="Rectangle 375"/>
                  <p:cNvSpPr>
                    <a:spLocks noChangeArrowheads="1"/>
                  </p:cNvSpPr>
                  <p:nvPr/>
                </p:nvSpPr>
                <p:spPr bwMode="auto">
                  <a:xfrm>
                    <a:off x="2993" y="388"/>
                    <a:ext cx="227" cy="170"/>
                  </a:xfrm>
                  <a:prstGeom prst="rect">
                    <a:avLst/>
                  </a:prstGeom>
                  <a:gradFill rotWithShape="1">
                    <a:gsLst>
                      <a:gs pos="0">
                        <a:srgbClr val="FF0000">
                          <a:gamma/>
                          <a:shade val="46275"/>
                          <a:invGamma/>
                        </a:srgbClr>
                      </a:gs>
                      <a:gs pos="50000">
                        <a:srgbClr val="FF0000"/>
                      </a:gs>
                      <a:gs pos="100000">
                        <a:srgbClr val="FF0000">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7" name="Freeform 376"/>
                  <p:cNvSpPr>
                    <a:spLocks/>
                  </p:cNvSpPr>
                  <p:nvPr/>
                </p:nvSpPr>
                <p:spPr bwMode="auto">
                  <a:xfrm>
                    <a:off x="2027" y="409"/>
                    <a:ext cx="964" cy="135"/>
                  </a:xfrm>
                  <a:custGeom>
                    <a:avLst/>
                    <a:gdLst>
                      <a:gd name="T0" fmla="*/ 861 w 861"/>
                      <a:gd name="T1" fmla="*/ 0 h 135"/>
                      <a:gd name="T2" fmla="*/ 0 w 861"/>
                      <a:gd name="T3" fmla="*/ 49 h 135"/>
                      <a:gd name="T4" fmla="*/ 4 w 861"/>
                      <a:gd name="T5" fmla="*/ 100 h 135"/>
                      <a:gd name="T6" fmla="*/ 861 w 861"/>
                      <a:gd name="T7" fmla="*/ 135 h 135"/>
                      <a:gd name="T8" fmla="*/ 861 w 861"/>
                      <a:gd name="T9" fmla="*/ 0 h 135"/>
                    </a:gdLst>
                    <a:ahLst/>
                    <a:cxnLst>
                      <a:cxn ang="0">
                        <a:pos x="T0" y="T1"/>
                      </a:cxn>
                      <a:cxn ang="0">
                        <a:pos x="T2" y="T3"/>
                      </a:cxn>
                      <a:cxn ang="0">
                        <a:pos x="T4" y="T5"/>
                      </a:cxn>
                      <a:cxn ang="0">
                        <a:pos x="T6" y="T7"/>
                      </a:cxn>
                      <a:cxn ang="0">
                        <a:pos x="T8" y="T9"/>
                      </a:cxn>
                    </a:cxnLst>
                    <a:rect l="0" t="0" r="r" b="b"/>
                    <a:pathLst>
                      <a:path w="861" h="135">
                        <a:moveTo>
                          <a:pt x="861" y="0"/>
                        </a:moveTo>
                        <a:lnTo>
                          <a:pt x="0" y="49"/>
                        </a:lnTo>
                        <a:lnTo>
                          <a:pt x="4" y="100"/>
                        </a:lnTo>
                        <a:lnTo>
                          <a:pt x="861" y="135"/>
                        </a:lnTo>
                        <a:lnTo>
                          <a:pt x="861" y="0"/>
                        </a:lnTo>
                        <a:close/>
                      </a:path>
                    </a:pathLst>
                  </a:custGeom>
                  <a:gradFill rotWithShape="1">
                    <a:gsLst>
                      <a:gs pos="0">
                        <a:srgbClr val="FF0000">
                          <a:gamma/>
                          <a:shade val="46275"/>
                          <a:invGamma/>
                        </a:srgbClr>
                      </a:gs>
                      <a:gs pos="50000">
                        <a:srgbClr val="FF0000"/>
                      </a:gs>
                      <a:gs pos="100000">
                        <a:srgbClr val="FF0000">
                          <a:gamma/>
                          <a:shade val="46275"/>
                          <a:invGamma/>
                        </a:srgbClr>
                      </a:gs>
                    </a:gsLst>
                    <a:lin ang="540000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8" name="Oval 377"/>
                  <p:cNvSpPr>
                    <a:spLocks noChangeArrowheads="1"/>
                  </p:cNvSpPr>
                  <p:nvPr/>
                </p:nvSpPr>
                <p:spPr bwMode="auto">
                  <a:xfrm>
                    <a:off x="1900" y="400"/>
                    <a:ext cx="170" cy="170"/>
                  </a:xfrm>
                  <a:prstGeom prst="ellips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55" name="Oval 354"/>
                <p:cNvSpPr>
                  <a:spLocks noChangeArrowheads="1"/>
                </p:cNvSpPr>
                <p:nvPr/>
              </p:nvSpPr>
              <p:spPr bwMode="auto">
                <a:xfrm>
                  <a:off x="5332938" y="3099363"/>
                  <a:ext cx="242504" cy="242503"/>
                </a:xfrm>
                <a:prstGeom prst="ellipse">
                  <a:avLst/>
                </a:prstGeom>
                <a:solidFill>
                  <a:srgbClr val="FF0000"/>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56" name="Group 355"/>
                <p:cNvGrpSpPr>
                  <a:grpSpLocks/>
                </p:cNvGrpSpPr>
                <p:nvPr/>
              </p:nvGrpSpPr>
              <p:grpSpPr bwMode="auto">
                <a:xfrm>
                  <a:off x="5422070" y="2593000"/>
                  <a:ext cx="388620" cy="490220"/>
                  <a:chOff x="0" y="0"/>
                  <a:chExt cx="425" cy="575"/>
                </a:xfrm>
              </p:grpSpPr>
              <p:grpSp>
                <p:nvGrpSpPr>
                  <p:cNvPr id="365" name="Group 364"/>
                  <p:cNvGrpSpPr>
                    <a:grpSpLocks/>
                  </p:cNvGrpSpPr>
                  <p:nvPr/>
                </p:nvGrpSpPr>
                <p:grpSpPr bwMode="auto">
                  <a:xfrm>
                    <a:off x="17" y="0"/>
                    <a:ext cx="397" cy="561"/>
                    <a:chOff x="17" y="0"/>
                    <a:chExt cx="397" cy="561"/>
                  </a:xfrm>
                </p:grpSpPr>
                <p:sp>
                  <p:nvSpPr>
                    <p:cNvPr id="367" name="AutoShape 1473"/>
                    <p:cNvSpPr>
                      <a:spLocks noChangeArrowheads="1"/>
                    </p:cNvSpPr>
                    <p:nvPr/>
                  </p:nvSpPr>
                  <p:spPr bwMode="auto">
                    <a:xfrm>
                      <a:off x="17" y="36"/>
                      <a:ext cx="395" cy="525"/>
                    </a:xfrm>
                    <a:prstGeom prst="roundRect">
                      <a:avLst>
                        <a:gd name="adj" fmla="val 16667"/>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8" name="Rectangle 367"/>
                    <p:cNvSpPr>
                      <a:spLocks noChangeArrowheads="1"/>
                    </p:cNvSpPr>
                    <p:nvPr/>
                  </p:nvSpPr>
                  <p:spPr bwMode="auto">
                    <a:xfrm>
                      <a:off x="17" y="147"/>
                      <a:ext cx="397" cy="256"/>
                    </a:xfrm>
                    <a:prstGeom prst="rect">
                      <a:avLst/>
                    </a:prstGeom>
                    <a:gradFill>
                      <a:gsLst>
                        <a:gs pos="50000">
                          <a:schemeClr val="accent1">
                            <a:lumMod val="5000"/>
                            <a:lumOff val="95000"/>
                          </a:schemeClr>
                        </a:gs>
                        <a:gs pos="3000">
                          <a:schemeClr val="accent1">
                            <a:lumMod val="75000"/>
                          </a:schemeClr>
                        </a:gs>
                        <a:gs pos="100000">
                          <a:schemeClr val="accent1">
                            <a:lumMod val="75000"/>
                          </a:schemeClr>
                        </a:gs>
                      </a:gsLst>
                      <a:lin ang="10800000" scaled="0"/>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9" name="Rectangle 368"/>
                    <p:cNvSpPr>
                      <a:spLocks noChangeArrowheads="1"/>
                    </p:cNvSpPr>
                    <p:nvPr/>
                  </p:nvSpPr>
                  <p:spPr bwMode="auto">
                    <a:xfrm>
                      <a:off x="76" y="0"/>
                      <a:ext cx="283" cy="40"/>
                    </a:xfrm>
                    <a:prstGeom prst="rect">
                      <a:avLst/>
                    </a:prstGeom>
                    <a:gradFill rotWithShape="1">
                      <a:gsLst>
                        <a:gs pos="0">
                          <a:schemeClr val="bg1">
                            <a:lumMod val="95000"/>
                            <a:lumOff val="0"/>
                            <a:gamma/>
                            <a:shade val="46275"/>
                            <a:invGamma/>
                          </a:schemeClr>
                        </a:gs>
                        <a:gs pos="50000">
                          <a:schemeClr val="bg1">
                            <a:lumMod val="95000"/>
                            <a:lumOff val="0"/>
                          </a:schemeClr>
                        </a:gs>
                        <a:gs pos="100000">
                          <a:schemeClr val="bg1">
                            <a:lumMod val="95000"/>
                            <a:lumOff val="0"/>
                            <a:gamma/>
                            <a:shade val="46275"/>
                            <a:invGamma/>
                          </a:scheme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66" name="Rectangle 365"/>
                  <p:cNvSpPr>
                    <a:spLocks noChangeArrowheads="1"/>
                  </p:cNvSpPr>
                  <p:nvPr/>
                </p:nvSpPr>
                <p:spPr bwMode="auto">
                  <a:xfrm>
                    <a:off x="0" y="518"/>
                    <a:ext cx="425" cy="5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57" name="Group 356"/>
                <p:cNvGrpSpPr>
                  <a:grpSpLocks/>
                </p:cNvGrpSpPr>
                <p:nvPr/>
              </p:nvGrpSpPr>
              <p:grpSpPr bwMode="auto">
                <a:xfrm>
                  <a:off x="4921175" y="2594095"/>
                  <a:ext cx="388620" cy="490220"/>
                  <a:chOff x="0" y="0"/>
                  <a:chExt cx="425" cy="575"/>
                </a:xfrm>
              </p:grpSpPr>
              <p:grpSp>
                <p:nvGrpSpPr>
                  <p:cNvPr id="360" name="Group 359"/>
                  <p:cNvGrpSpPr>
                    <a:grpSpLocks/>
                  </p:cNvGrpSpPr>
                  <p:nvPr/>
                </p:nvGrpSpPr>
                <p:grpSpPr bwMode="auto">
                  <a:xfrm>
                    <a:off x="17" y="0"/>
                    <a:ext cx="397" cy="561"/>
                    <a:chOff x="17" y="0"/>
                    <a:chExt cx="397" cy="561"/>
                  </a:xfrm>
                </p:grpSpPr>
                <p:sp>
                  <p:nvSpPr>
                    <p:cNvPr id="362" name="AutoShape 1473"/>
                    <p:cNvSpPr>
                      <a:spLocks noChangeArrowheads="1"/>
                    </p:cNvSpPr>
                    <p:nvPr/>
                  </p:nvSpPr>
                  <p:spPr bwMode="auto">
                    <a:xfrm>
                      <a:off x="17" y="36"/>
                      <a:ext cx="395" cy="525"/>
                    </a:xfrm>
                    <a:prstGeom prst="roundRect">
                      <a:avLst>
                        <a:gd name="adj" fmla="val 16667"/>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3" name="Rectangle 362"/>
                    <p:cNvSpPr>
                      <a:spLocks noChangeArrowheads="1"/>
                    </p:cNvSpPr>
                    <p:nvPr/>
                  </p:nvSpPr>
                  <p:spPr bwMode="auto">
                    <a:xfrm>
                      <a:off x="17" y="147"/>
                      <a:ext cx="397" cy="256"/>
                    </a:xfrm>
                    <a:prstGeom prst="rect">
                      <a:avLst/>
                    </a:prstGeom>
                    <a:gradFill>
                      <a:gsLst>
                        <a:gs pos="50000">
                          <a:schemeClr val="accent1">
                            <a:lumMod val="5000"/>
                            <a:lumOff val="95000"/>
                          </a:schemeClr>
                        </a:gs>
                        <a:gs pos="3000">
                          <a:schemeClr val="accent1">
                            <a:lumMod val="75000"/>
                          </a:schemeClr>
                        </a:gs>
                        <a:gs pos="100000">
                          <a:schemeClr val="accent1">
                            <a:lumMod val="75000"/>
                          </a:schemeClr>
                        </a:gs>
                      </a:gsLst>
                      <a:lin ang="10800000" scaled="0"/>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4" name="Rectangle 363"/>
                    <p:cNvSpPr>
                      <a:spLocks noChangeArrowheads="1"/>
                    </p:cNvSpPr>
                    <p:nvPr/>
                  </p:nvSpPr>
                  <p:spPr bwMode="auto">
                    <a:xfrm>
                      <a:off x="76" y="0"/>
                      <a:ext cx="283" cy="40"/>
                    </a:xfrm>
                    <a:prstGeom prst="rect">
                      <a:avLst/>
                    </a:prstGeom>
                    <a:gradFill rotWithShape="1">
                      <a:gsLst>
                        <a:gs pos="0">
                          <a:schemeClr val="bg1">
                            <a:lumMod val="95000"/>
                            <a:lumOff val="0"/>
                            <a:gamma/>
                            <a:shade val="46275"/>
                            <a:invGamma/>
                          </a:schemeClr>
                        </a:gs>
                        <a:gs pos="50000">
                          <a:schemeClr val="bg1">
                            <a:lumMod val="95000"/>
                            <a:lumOff val="0"/>
                          </a:schemeClr>
                        </a:gs>
                        <a:gs pos="100000">
                          <a:schemeClr val="bg1">
                            <a:lumMod val="95000"/>
                            <a:lumOff val="0"/>
                            <a:gamma/>
                            <a:shade val="46275"/>
                            <a:invGamma/>
                          </a:scheme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61" name="Rectangle 360"/>
                  <p:cNvSpPr>
                    <a:spLocks noChangeArrowheads="1"/>
                  </p:cNvSpPr>
                  <p:nvPr/>
                </p:nvSpPr>
                <p:spPr bwMode="auto">
                  <a:xfrm>
                    <a:off x="0" y="518"/>
                    <a:ext cx="425" cy="5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59" name="Text Box 1529"/>
                <p:cNvSpPr txBox="1">
                  <a:spLocks noChangeArrowheads="1"/>
                </p:cNvSpPr>
                <p:nvPr/>
              </p:nvSpPr>
              <p:spPr bwMode="auto">
                <a:xfrm>
                  <a:off x="6183953" y="3487364"/>
                  <a:ext cx="817245" cy="52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kumimoji="0" lang="de-DE"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EV40</a:t>
                  </a:r>
                  <a:endPar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grpSp>
            <p:nvGrpSpPr>
              <p:cNvPr id="421" name="Group 420">
                <a:extLst>
                  <a:ext uri="{FF2B5EF4-FFF2-40B4-BE49-F238E27FC236}">
                    <a16:creationId xmlns:a16="http://schemas.microsoft.com/office/drawing/2014/main" id="{1A88A40D-A8DB-4F1C-A255-39D59EE12CFF}"/>
                  </a:ext>
                </a:extLst>
              </p:cNvPr>
              <p:cNvGrpSpPr>
                <a:grpSpLocks noChangeAspect="1"/>
              </p:cNvGrpSpPr>
              <p:nvPr/>
            </p:nvGrpSpPr>
            <p:grpSpPr>
              <a:xfrm>
                <a:off x="7089286" y="3638832"/>
                <a:ext cx="521493" cy="618556"/>
                <a:chOff x="5340737" y="3046452"/>
                <a:chExt cx="520089" cy="616884"/>
              </a:xfrm>
            </p:grpSpPr>
            <p:sp>
              <p:nvSpPr>
                <p:cNvPr id="442" name="Oval 441">
                  <a:extLst>
                    <a:ext uri="{FF2B5EF4-FFF2-40B4-BE49-F238E27FC236}">
                      <a16:creationId xmlns:a16="http://schemas.microsoft.com/office/drawing/2014/main" id="{AE080371-DE46-4902-A968-9F44889A2EF5}"/>
                    </a:ext>
                  </a:extLst>
                </p:cNvPr>
                <p:cNvSpPr/>
                <p:nvPr/>
              </p:nvSpPr>
              <p:spPr>
                <a:xfrm>
                  <a:off x="5512066" y="3514973"/>
                  <a:ext cx="90000" cy="90000"/>
                </a:xfrm>
                <a:prstGeom prst="ellipse">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443" name="Oval 442">
                  <a:extLst>
                    <a:ext uri="{FF2B5EF4-FFF2-40B4-BE49-F238E27FC236}">
                      <a16:creationId xmlns:a16="http://schemas.microsoft.com/office/drawing/2014/main" id="{761FBBA0-7524-48EA-A091-B2047E73C5D9}"/>
                    </a:ext>
                  </a:extLst>
                </p:cNvPr>
                <p:cNvSpPr/>
                <p:nvPr/>
              </p:nvSpPr>
              <p:spPr>
                <a:xfrm>
                  <a:off x="5444631" y="3509631"/>
                  <a:ext cx="54000" cy="54000"/>
                </a:xfrm>
                <a:prstGeom prst="ellipse">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444" name="Oval 443">
                  <a:extLst>
                    <a:ext uri="{FF2B5EF4-FFF2-40B4-BE49-F238E27FC236}">
                      <a16:creationId xmlns:a16="http://schemas.microsoft.com/office/drawing/2014/main" id="{28A31571-9DF8-43FC-BB9E-B57CCC7C3062}"/>
                    </a:ext>
                  </a:extLst>
                </p:cNvPr>
                <p:cNvSpPr/>
                <p:nvPr/>
              </p:nvSpPr>
              <p:spPr>
                <a:xfrm>
                  <a:off x="5349016" y="3266405"/>
                  <a:ext cx="82800" cy="828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445" name="Oval 444">
                  <a:extLst>
                    <a:ext uri="{FF2B5EF4-FFF2-40B4-BE49-F238E27FC236}">
                      <a16:creationId xmlns:a16="http://schemas.microsoft.com/office/drawing/2014/main" id="{2E1E7294-BBA8-4C18-BD4C-685F43B174CD}"/>
                    </a:ext>
                  </a:extLst>
                </p:cNvPr>
                <p:cNvSpPr/>
                <p:nvPr/>
              </p:nvSpPr>
              <p:spPr>
                <a:xfrm>
                  <a:off x="5700940" y="3265430"/>
                  <a:ext cx="82800" cy="828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446" name="Oval 445">
                  <a:extLst>
                    <a:ext uri="{FF2B5EF4-FFF2-40B4-BE49-F238E27FC236}">
                      <a16:creationId xmlns:a16="http://schemas.microsoft.com/office/drawing/2014/main" id="{B9E41288-CD72-4381-8A3D-1BCDD1294AD7}"/>
                    </a:ext>
                  </a:extLst>
                </p:cNvPr>
                <p:cNvSpPr/>
                <p:nvPr/>
              </p:nvSpPr>
              <p:spPr>
                <a:xfrm>
                  <a:off x="5700951" y="3580063"/>
                  <a:ext cx="82800" cy="828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447" name="Oval 446">
                  <a:extLst>
                    <a:ext uri="{FF2B5EF4-FFF2-40B4-BE49-F238E27FC236}">
                      <a16:creationId xmlns:a16="http://schemas.microsoft.com/office/drawing/2014/main" id="{F07340BB-072B-4D14-9EB5-1BFDA7E02CBD}"/>
                    </a:ext>
                  </a:extLst>
                </p:cNvPr>
                <p:cNvSpPr/>
                <p:nvPr/>
              </p:nvSpPr>
              <p:spPr>
                <a:xfrm>
                  <a:off x="5345810" y="3580536"/>
                  <a:ext cx="82800" cy="828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449" name="Oval 448">
                  <a:extLst>
                    <a:ext uri="{FF2B5EF4-FFF2-40B4-BE49-F238E27FC236}">
                      <a16:creationId xmlns:a16="http://schemas.microsoft.com/office/drawing/2014/main" id="{666C5467-0763-4388-B4F6-2ABB212C7B08}"/>
                    </a:ext>
                  </a:extLst>
                </p:cNvPr>
                <p:cNvSpPr/>
                <p:nvPr/>
              </p:nvSpPr>
              <p:spPr>
                <a:xfrm>
                  <a:off x="5680826" y="3046452"/>
                  <a:ext cx="180000" cy="18000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450" name="Oval 449">
                  <a:extLst>
                    <a:ext uri="{FF2B5EF4-FFF2-40B4-BE49-F238E27FC236}">
                      <a16:creationId xmlns:a16="http://schemas.microsoft.com/office/drawing/2014/main" id="{A5B1B605-4675-402B-9D5C-F3F28F760606}"/>
                    </a:ext>
                  </a:extLst>
                </p:cNvPr>
                <p:cNvSpPr/>
                <p:nvPr/>
              </p:nvSpPr>
              <p:spPr>
                <a:xfrm>
                  <a:off x="5340737" y="3047591"/>
                  <a:ext cx="90000" cy="90000"/>
                </a:xfrm>
                <a:prstGeom prst="ellipse">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451" name="Oval 450">
                  <a:extLst>
                    <a:ext uri="{FF2B5EF4-FFF2-40B4-BE49-F238E27FC236}">
                      <a16:creationId xmlns:a16="http://schemas.microsoft.com/office/drawing/2014/main" id="{BE316285-11FA-4356-9B6A-6219C901E41D}"/>
                    </a:ext>
                  </a:extLst>
                </p:cNvPr>
                <p:cNvSpPr/>
                <p:nvPr/>
              </p:nvSpPr>
              <p:spPr>
                <a:xfrm>
                  <a:off x="5494700" y="3147367"/>
                  <a:ext cx="90000" cy="90000"/>
                </a:xfrm>
                <a:prstGeom prst="ellipse">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12" name="Rectangle 11">
              <a:extLst>
                <a:ext uri="{FF2B5EF4-FFF2-40B4-BE49-F238E27FC236}">
                  <a16:creationId xmlns:a16="http://schemas.microsoft.com/office/drawing/2014/main" id="{1CCEF7F0-4D49-40F4-B969-8B37785A6BB1}"/>
                </a:ext>
              </a:extLst>
            </p:cNvPr>
            <p:cNvSpPr/>
            <p:nvPr/>
          </p:nvSpPr>
          <p:spPr>
            <a:xfrm>
              <a:off x="3126316" y="2624152"/>
              <a:ext cx="95097" cy="72000"/>
            </a:xfrm>
            <a:prstGeom prst="rect">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DE33B634-2B0B-4D51-AE77-D65716894B5D}"/>
              </a:ext>
            </a:extLst>
          </p:cNvPr>
          <p:cNvSpPr txBox="1"/>
          <p:nvPr/>
        </p:nvSpPr>
        <p:spPr>
          <a:xfrm>
            <a:off x="2576480" y="2879352"/>
            <a:ext cx="685203" cy="307777"/>
          </a:xfrm>
          <a:prstGeom prst="rect">
            <a:avLst/>
          </a:prstGeom>
          <a:noFill/>
        </p:spPr>
        <p:txBody>
          <a:bodyPr wrap="square" rtlCol="0">
            <a:spAutoFit/>
          </a:bodyPr>
          <a:lstStyle/>
          <a:p>
            <a:r>
              <a:rPr lang="en-GB" sz="1400" dirty="0"/>
              <a:t>D     C           </a:t>
            </a:r>
          </a:p>
        </p:txBody>
      </p:sp>
      <p:pic>
        <p:nvPicPr>
          <p:cNvPr id="44" name="Picture 43">
            <a:extLst>
              <a:ext uri="{FF2B5EF4-FFF2-40B4-BE49-F238E27FC236}">
                <a16:creationId xmlns:a16="http://schemas.microsoft.com/office/drawing/2014/main" id="{647B18F9-CE83-4261-A98F-54A0D5976F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3503" y="584435"/>
            <a:ext cx="1856930" cy="1620141"/>
          </a:xfrm>
          <a:prstGeom prst="rect">
            <a:avLst/>
          </a:prstGeom>
        </p:spPr>
      </p:pic>
      <p:sp>
        <p:nvSpPr>
          <p:cNvPr id="188" name="TextBox 187">
            <a:extLst>
              <a:ext uri="{FF2B5EF4-FFF2-40B4-BE49-F238E27FC236}">
                <a16:creationId xmlns:a16="http://schemas.microsoft.com/office/drawing/2014/main" id="{00687F07-FCED-4C8C-BEDE-30635A7D8625}"/>
              </a:ext>
            </a:extLst>
          </p:cNvPr>
          <p:cNvSpPr txBox="1"/>
          <p:nvPr/>
        </p:nvSpPr>
        <p:spPr>
          <a:xfrm>
            <a:off x="4232727" y="4313797"/>
            <a:ext cx="1051267" cy="369332"/>
          </a:xfrm>
          <a:prstGeom prst="rect">
            <a:avLst/>
          </a:prstGeom>
          <a:noFill/>
        </p:spPr>
        <p:txBody>
          <a:bodyPr wrap="square" rtlCol="0">
            <a:spAutoFit/>
          </a:bodyPr>
          <a:lstStyle/>
          <a:p>
            <a:r>
              <a:rPr lang="en-GB" dirty="0"/>
              <a:t>MOTOR</a:t>
            </a:r>
          </a:p>
        </p:txBody>
      </p:sp>
      <p:sp>
        <p:nvSpPr>
          <p:cNvPr id="189" name="Rectangle: Rounded Corners 188">
            <a:extLst>
              <a:ext uri="{FF2B5EF4-FFF2-40B4-BE49-F238E27FC236}">
                <a16:creationId xmlns:a16="http://schemas.microsoft.com/office/drawing/2014/main" id="{8594570A-97A0-4EB0-A740-C62B7E2D96BD}"/>
              </a:ext>
            </a:extLst>
          </p:cNvPr>
          <p:cNvSpPr/>
          <p:nvPr/>
        </p:nvSpPr>
        <p:spPr>
          <a:xfrm>
            <a:off x="7142205" y="3101821"/>
            <a:ext cx="317555" cy="457229"/>
          </a:xfrm>
          <a:prstGeom prst="round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TextBox 426">
            <a:extLst>
              <a:ext uri="{FF2B5EF4-FFF2-40B4-BE49-F238E27FC236}">
                <a16:creationId xmlns:a16="http://schemas.microsoft.com/office/drawing/2014/main" id="{DE82123D-8FD5-42D4-9E7A-4D89E6C676AC}"/>
              </a:ext>
            </a:extLst>
          </p:cNvPr>
          <p:cNvSpPr txBox="1"/>
          <p:nvPr/>
        </p:nvSpPr>
        <p:spPr>
          <a:xfrm>
            <a:off x="6939263" y="3552080"/>
            <a:ext cx="8175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a:ea typeface="+mn-ea"/>
                <a:cs typeface="+mn-cs"/>
              </a:rPr>
              <a:t>Motor </a:t>
            </a:r>
            <a:r>
              <a:rPr kumimoji="0" lang="de-DE" sz="1000" b="0" i="0" u="none" strike="noStrike" kern="1200" cap="none" spc="0" normalizeH="0" baseline="0" noProof="0" dirty="0" err="1">
                <a:ln>
                  <a:noFill/>
                </a:ln>
                <a:solidFill>
                  <a:prstClr val="black"/>
                </a:solidFill>
                <a:effectLst/>
                <a:uLnTx/>
                <a:uFillTx/>
                <a:latin typeface="Calibri"/>
                <a:ea typeface="+mn-ea"/>
                <a:cs typeface="+mn-cs"/>
              </a:rPr>
              <a:t>contactors</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429" name="Connector: Elbow 428">
            <a:extLst>
              <a:ext uri="{FF2B5EF4-FFF2-40B4-BE49-F238E27FC236}">
                <a16:creationId xmlns:a16="http://schemas.microsoft.com/office/drawing/2014/main" id="{C77C8687-8F17-42CC-B75A-E9BDD8CC9978}"/>
              </a:ext>
            </a:extLst>
          </p:cNvPr>
          <p:cNvCxnSpPr>
            <a:cxnSpLocks/>
          </p:cNvCxnSpPr>
          <p:nvPr/>
        </p:nvCxnSpPr>
        <p:spPr>
          <a:xfrm rot="16200000" flipH="1">
            <a:off x="3392212" y="2104546"/>
            <a:ext cx="1867613" cy="974533"/>
          </a:xfrm>
          <a:prstGeom prst="bentConnector3">
            <a:avLst>
              <a:gd name="adj1" fmla="val 73378"/>
            </a:avLst>
          </a:prstGeom>
          <a:ln w="12700">
            <a:solidFill>
              <a:srgbClr val="0070C0"/>
            </a:solidFill>
            <a:prstDash val="dash"/>
          </a:ln>
        </p:spPr>
        <p:style>
          <a:lnRef idx="1">
            <a:schemeClr val="dk1"/>
          </a:lnRef>
          <a:fillRef idx="0">
            <a:schemeClr val="dk1"/>
          </a:fillRef>
          <a:effectRef idx="0">
            <a:schemeClr val="dk1"/>
          </a:effectRef>
          <a:fontRef idx="minor">
            <a:schemeClr val="tx1"/>
          </a:fontRef>
        </p:style>
      </p:cxnSp>
      <p:cxnSp>
        <p:nvCxnSpPr>
          <p:cNvPr id="430" name="Connector: Elbow 429">
            <a:extLst>
              <a:ext uri="{FF2B5EF4-FFF2-40B4-BE49-F238E27FC236}">
                <a16:creationId xmlns:a16="http://schemas.microsoft.com/office/drawing/2014/main" id="{BAD404A1-1F04-49FC-ACFF-0DFC4F6F7ECF}"/>
              </a:ext>
            </a:extLst>
          </p:cNvPr>
          <p:cNvCxnSpPr>
            <a:cxnSpLocks/>
          </p:cNvCxnSpPr>
          <p:nvPr/>
        </p:nvCxnSpPr>
        <p:spPr>
          <a:xfrm rot="16200000" flipH="1">
            <a:off x="3536010" y="2194420"/>
            <a:ext cx="1863662" cy="798737"/>
          </a:xfrm>
          <a:prstGeom prst="bentConnector3">
            <a:avLst>
              <a:gd name="adj1" fmla="val 69007"/>
            </a:avLst>
          </a:prstGeom>
          <a:ln w="12700">
            <a:solidFill>
              <a:srgbClr val="0070C0"/>
            </a:solidFill>
            <a:prstDash val="dash"/>
          </a:ln>
        </p:spPr>
        <p:style>
          <a:lnRef idx="1">
            <a:schemeClr val="dk1"/>
          </a:lnRef>
          <a:fillRef idx="0">
            <a:schemeClr val="dk1"/>
          </a:fillRef>
          <a:effectRef idx="0">
            <a:schemeClr val="dk1"/>
          </a:effectRef>
          <a:fontRef idx="minor">
            <a:schemeClr val="tx1"/>
          </a:fontRef>
        </p:style>
      </p:cxnSp>
      <p:cxnSp>
        <p:nvCxnSpPr>
          <p:cNvPr id="431" name="Connector: Elbow 430">
            <a:extLst>
              <a:ext uri="{FF2B5EF4-FFF2-40B4-BE49-F238E27FC236}">
                <a16:creationId xmlns:a16="http://schemas.microsoft.com/office/drawing/2014/main" id="{45E6AA97-6137-4BBF-A725-063B03FEFFC4}"/>
              </a:ext>
            </a:extLst>
          </p:cNvPr>
          <p:cNvCxnSpPr>
            <a:cxnSpLocks/>
          </p:cNvCxnSpPr>
          <p:nvPr/>
        </p:nvCxnSpPr>
        <p:spPr>
          <a:xfrm rot="16200000" flipH="1">
            <a:off x="3674814" y="2284458"/>
            <a:ext cx="1857966" cy="638518"/>
          </a:xfrm>
          <a:prstGeom prst="bentConnector3">
            <a:avLst>
              <a:gd name="adj1" fmla="val 64188"/>
            </a:avLst>
          </a:prstGeom>
          <a:ln w="12700">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432" name="Connector: Elbow 431">
            <a:extLst>
              <a:ext uri="{FF2B5EF4-FFF2-40B4-BE49-F238E27FC236}">
                <a16:creationId xmlns:a16="http://schemas.microsoft.com/office/drawing/2014/main" id="{BC275834-09F9-4A27-A6C7-D11CB5CD9B90}"/>
              </a:ext>
            </a:extLst>
          </p:cNvPr>
          <p:cNvCxnSpPr>
            <a:cxnSpLocks/>
          </p:cNvCxnSpPr>
          <p:nvPr/>
        </p:nvCxnSpPr>
        <p:spPr>
          <a:xfrm rot="16200000" flipH="1">
            <a:off x="3821217" y="2380526"/>
            <a:ext cx="1859966" cy="460774"/>
          </a:xfrm>
          <a:prstGeom prst="bentConnector3">
            <a:avLst>
              <a:gd name="adj1" fmla="val 59301"/>
            </a:avLst>
          </a:prstGeom>
          <a:ln w="12700">
            <a:solidFill>
              <a:srgbClr val="FF0000"/>
            </a:solidFill>
            <a:prstDash val="dash"/>
          </a:ln>
        </p:spPr>
        <p:style>
          <a:lnRef idx="1">
            <a:schemeClr val="dk1"/>
          </a:lnRef>
          <a:fillRef idx="0">
            <a:schemeClr val="dk1"/>
          </a:fillRef>
          <a:effectRef idx="0">
            <a:schemeClr val="dk1"/>
          </a:effectRef>
          <a:fontRef idx="minor">
            <a:schemeClr val="tx1"/>
          </a:fontRef>
        </p:style>
      </p:cxnSp>
      <p:grpSp>
        <p:nvGrpSpPr>
          <p:cNvPr id="20" name="Group 19"/>
          <p:cNvGrpSpPr>
            <a:grpSpLocks/>
          </p:cNvGrpSpPr>
          <p:nvPr/>
        </p:nvGrpSpPr>
        <p:grpSpPr bwMode="auto">
          <a:xfrm>
            <a:off x="4460448" y="3444366"/>
            <a:ext cx="950585" cy="472302"/>
            <a:chOff x="7631" y="3950"/>
            <a:chExt cx="1255" cy="510"/>
          </a:xfrm>
        </p:grpSpPr>
        <p:sp>
          <p:nvSpPr>
            <p:cNvPr id="39" name="AutoShape 1455"/>
            <p:cNvSpPr>
              <a:spLocks noChangeArrowheads="1"/>
            </p:cNvSpPr>
            <p:nvPr/>
          </p:nvSpPr>
          <p:spPr bwMode="auto">
            <a:xfrm>
              <a:off x="7631" y="3950"/>
              <a:ext cx="1247" cy="510"/>
            </a:xfrm>
            <a:prstGeom prst="roundRect">
              <a:avLst>
                <a:gd name="adj" fmla="val 16667"/>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40" name="AutoShape 1456"/>
            <p:cNvCxnSpPr>
              <a:cxnSpLocks noChangeShapeType="1"/>
            </p:cNvCxnSpPr>
            <p:nvPr/>
          </p:nvCxnSpPr>
          <p:spPr bwMode="auto">
            <a:xfrm>
              <a:off x="7639" y="4050"/>
              <a:ext cx="1247"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187" name="Freeform: Shape 186">
            <a:extLst>
              <a:ext uri="{FF2B5EF4-FFF2-40B4-BE49-F238E27FC236}">
                <a16:creationId xmlns:a16="http://schemas.microsoft.com/office/drawing/2014/main" id="{A01972B8-3705-4C71-86B6-7D0F3B23F706}"/>
              </a:ext>
            </a:extLst>
          </p:cNvPr>
          <p:cNvSpPr/>
          <p:nvPr/>
        </p:nvSpPr>
        <p:spPr>
          <a:xfrm>
            <a:off x="4744995" y="3328086"/>
            <a:ext cx="2397210" cy="1046206"/>
          </a:xfrm>
          <a:custGeom>
            <a:avLst/>
            <a:gdLst>
              <a:gd name="connsiteX0" fmla="*/ 16475 w 2397210"/>
              <a:gd name="connsiteY0" fmla="*/ 1046206 h 1046206"/>
              <a:gd name="connsiteX1" fmla="*/ 0 w 2397210"/>
              <a:gd name="connsiteY1" fmla="*/ 683741 h 1046206"/>
              <a:gd name="connsiteX2" fmla="*/ 181232 w 2397210"/>
              <a:gd name="connsiteY2" fmla="*/ 469557 h 1046206"/>
              <a:gd name="connsiteX3" fmla="*/ 469556 w 2397210"/>
              <a:gd name="connsiteY3" fmla="*/ 387179 h 1046206"/>
              <a:gd name="connsiteX4" fmla="*/ 757881 w 2397210"/>
              <a:gd name="connsiteY4" fmla="*/ 378941 h 1046206"/>
              <a:gd name="connsiteX5" fmla="*/ 1046205 w 2397210"/>
              <a:gd name="connsiteY5" fmla="*/ 337752 h 1046206"/>
              <a:gd name="connsiteX6" fmla="*/ 1219200 w 2397210"/>
              <a:gd name="connsiteY6" fmla="*/ 247136 h 1046206"/>
              <a:gd name="connsiteX7" fmla="*/ 1359243 w 2397210"/>
              <a:gd name="connsiteY7" fmla="*/ 148282 h 1046206"/>
              <a:gd name="connsiteX8" fmla="*/ 1556951 w 2397210"/>
              <a:gd name="connsiteY8" fmla="*/ 49428 h 1046206"/>
              <a:gd name="connsiteX9" fmla="*/ 1738183 w 2397210"/>
              <a:gd name="connsiteY9" fmla="*/ 0 h 1046206"/>
              <a:gd name="connsiteX10" fmla="*/ 2018270 w 2397210"/>
              <a:gd name="connsiteY10" fmla="*/ 0 h 1046206"/>
              <a:gd name="connsiteX11" fmla="*/ 2397210 w 2397210"/>
              <a:gd name="connsiteY11" fmla="*/ 0 h 1046206"/>
              <a:gd name="connsiteX0" fmla="*/ 16475 w 2397210"/>
              <a:gd name="connsiteY0" fmla="*/ 1046206 h 1046206"/>
              <a:gd name="connsiteX1" fmla="*/ 0 w 2397210"/>
              <a:gd name="connsiteY1" fmla="*/ 683741 h 1046206"/>
              <a:gd name="connsiteX2" fmla="*/ 57664 w 2397210"/>
              <a:gd name="connsiteY2" fmla="*/ 543698 h 1046206"/>
              <a:gd name="connsiteX3" fmla="*/ 181232 w 2397210"/>
              <a:gd name="connsiteY3" fmla="*/ 469557 h 1046206"/>
              <a:gd name="connsiteX4" fmla="*/ 469556 w 2397210"/>
              <a:gd name="connsiteY4" fmla="*/ 387179 h 1046206"/>
              <a:gd name="connsiteX5" fmla="*/ 757881 w 2397210"/>
              <a:gd name="connsiteY5" fmla="*/ 378941 h 1046206"/>
              <a:gd name="connsiteX6" fmla="*/ 1046205 w 2397210"/>
              <a:gd name="connsiteY6" fmla="*/ 337752 h 1046206"/>
              <a:gd name="connsiteX7" fmla="*/ 1219200 w 2397210"/>
              <a:gd name="connsiteY7" fmla="*/ 247136 h 1046206"/>
              <a:gd name="connsiteX8" fmla="*/ 1359243 w 2397210"/>
              <a:gd name="connsiteY8" fmla="*/ 148282 h 1046206"/>
              <a:gd name="connsiteX9" fmla="*/ 1556951 w 2397210"/>
              <a:gd name="connsiteY9" fmla="*/ 49428 h 1046206"/>
              <a:gd name="connsiteX10" fmla="*/ 1738183 w 2397210"/>
              <a:gd name="connsiteY10" fmla="*/ 0 h 1046206"/>
              <a:gd name="connsiteX11" fmla="*/ 2018270 w 2397210"/>
              <a:gd name="connsiteY11" fmla="*/ 0 h 1046206"/>
              <a:gd name="connsiteX12" fmla="*/ 2397210 w 2397210"/>
              <a:gd name="connsiteY12" fmla="*/ 0 h 1046206"/>
              <a:gd name="connsiteX0" fmla="*/ 8238 w 2397210"/>
              <a:gd name="connsiteY0" fmla="*/ 1046206 h 1046206"/>
              <a:gd name="connsiteX1" fmla="*/ 0 w 2397210"/>
              <a:gd name="connsiteY1" fmla="*/ 683741 h 1046206"/>
              <a:gd name="connsiteX2" fmla="*/ 57664 w 2397210"/>
              <a:gd name="connsiteY2" fmla="*/ 543698 h 1046206"/>
              <a:gd name="connsiteX3" fmla="*/ 181232 w 2397210"/>
              <a:gd name="connsiteY3" fmla="*/ 469557 h 1046206"/>
              <a:gd name="connsiteX4" fmla="*/ 469556 w 2397210"/>
              <a:gd name="connsiteY4" fmla="*/ 387179 h 1046206"/>
              <a:gd name="connsiteX5" fmla="*/ 757881 w 2397210"/>
              <a:gd name="connsiteY5" fmla="*/ 378941 h 1046206"/>
              <a:gd name="connsiteX6" fmla="*/ 1046205 w 2397210"/>
              <a:gd name="connsiteY6" fmla="*/ 337752 h 1046206"/>
              <a:gd name="connsiteX7" fmla="*/ 1219200 w 2397210"/>
              <a:gd name="connsiteY7" fmla="*/ 247136 h 1046206"/>
              <a:gd name="connsiteX8" fmla="*/ 1359243 w 2397210"/>
              <a:gd name="connsiteY8" fmla="*/ 148282 h 1046206"/>
              <a:gd name="connsiteX9" fmla="*/ 1556951 w 2397210"/>
              <a:gd name="connsiteY9" fmla="*/ 49428 h 1046206"/>
              <a:gd name="connsiteX10" fmla="*/ 1738183 w 2397210"/>
              <a:gd name="connsiteY10" fmla="*/ 0 h 1046206"/>
              <a:gd name="connsiteX11" fmla="*/ 2018270 w 2397210"/>
              <a:gd name="connsiteY11" fmla="*/ 0 h 1046206"/>
              <a:gd name="connsiteX12" fmla="*/ 2397210 w 2397210"/>
              <a:gd name="connsiteY12" fmla="*/ 0 h 104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7210" h="1046206">
                <a:moveTo>
                  <a:pt x="8238" y="1046206"/>
                </a:moveTo>
                <a:lnTo>
                  <a:pt x="0" y="683741"/>
                </a:lnTo>
                <a:cubicBezTo>
                  <a:pt x="30205" y="648044"/>
                  <a:pt x="27459" y="579395"/>
                  <a:pt x="57664" y="543698"/>
                </a:cubicBezTo>
                <a:lnTo>
                  <a:pt x="181232" y="469557"/>
                </a:lnTo>
                <a:lnTo>
                  <a:pt x="469556" y="387179"/>
                </a:lnTo>
                <a:lnTo>
                  <a:pt x="757881" y="378941"/>
                </a:lnTo>
                <a:lnTo>
                  <a:pt x="1046205" y="337752"/>
                </a:lnTo>
                <a:lnTo>
                  <a:pt x="1219200" y="247136"/>
                </a:lnTo>
                <a:lnTo>
                  <a:pt x="1359243" y="148282"/>
                </a:lnTo>
                <a:lnTo>
                  <a:pt x="1556951" y="49428"/>
                </a:lnTo>
                <a:lnTo>
                  <a:pt x="1738183" y="0"/>
                </a:lnTo>
                <a:lnTo>
                  <a:pt x="2018270" y="0"/>
                </a:lnTo>
                <a:lnTo>
                  <a:pt x="239721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09" name="Connector: Elbow 308">
            <a:extLst>
              <a:ext uri="{FF2B5EF4-FFF2-40B4-BE49-F238E27FC236}">
                <a16:creationId xmlns:a16="http://schemas.microsoft.com/office/drawing/2014/main" id="{55FB1FA7-C914-413A-8F39-5225BB5E1F74}"/>
              </a:ext>
            </a:extLst>
          </p:cNvPr>
          <p:cNvCxnSpPr>
            <a:cxnSpLocks/>
          </p:cNvCxnSpPr>
          <p:nvPr/>
        </p:nvCxnSpPr>
        <p:spPr>
          <a:xfrm rot="5400000" flipH="1" flipV="1">
            <a:off x="3283293" y="1610908"/>
            <a:ext cx="720000" cy="180000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438" name="Connector: Elbow 437">
            <a:extLst>
              <a:ext uri="{FF2B5EF4-FFF2-40B4-BE49-F238E27FC236}">
                <a16:creationId xmlns:a16="http://schemas.microsoft.com/office/drawing/2014/main" id="{01B1DC95-1F74-432B-A357-015758119001}"/>
              </a:ext>
            </a:extLst>
          </p:cNvPr>
          <p:cNvCxnSpPr>
            <a:cxnSpLocks/>
          </p:cNvCxnSpPr>
          <p:nvPr/>
        </p:nvCxnSpPr>
        <p:spPr>
          <a:xfrm rot="5400000" flipH="1" flipV="1">
            <a:off x="3317424" y="1865761"/>
            <a:ext cx="720000" cy="1296000"/>
          </a:xfrm>
          <a:prstGeom prst="bentConnector3">
            <a:avLst>
              <a:gd name="adj1" fmla="val 39703"/>
            </a:avLst>
          </a:prstGeom>
          <a:ln w="12700"/>
        </p:spPr>
        <p:style>
          <a:lnRef idx="1">
            <a:schemeClr val="dk1"/>
          </a:lnRef>
          <a:fillRef idx="0">
            <a:schemeClr val="dk1"/>
          </a:fillRef>
          <a:effectRef idx="0">
            <a:schemeClr val="dk1"/>
          </a:effectRef>
          <a:fontRef idx="minor">
            <a:schemeClr val="tx1"/>
          </a:fontRef>
        </p:style>
      </p:cxnSp>
      <p:sp>
        <p:nvSpPr>
          <p:cNvPr id="462" name="Freeform: Shape 461">
            <a:extLst>
              <a:ext uri="{FF2B5EF4-FFF2-40B4-BE49-F238E27FC236}">
                <a16:creationId xmlns:a16="http://schemas.microsoft.com/office/drawing/2014/main" id="{E1FB1D7C-FB72-4C89-AAF3-7B149C04B9B0}"/>
              </a:ext>
            </a:extLst>
          </p:cNvPr>
          <p:cNvSpPr/>
          <p:nvPr/>
        </p:nvSpPr>
        <p:spPr>
          <a:xfrm>
            <a:off x="7463481" y="2693773"/>
            <a:ext cx="189470" cy="642551"/>
          </a:xfrm>
          <a:custGeom>
            <a:avLst/>
            <a:gdLst>
              <a:gd name="connsiteX0" fmla="*/ 0 w 189470"/>
              <a:gd name="connsiteY0" fmla="*/ 642551 h 642551"/>
              <a:gd name="connsiteX1" fmla="*/ 189470 w 189470"/>
              <a:gd name="connsiteY1" fmla="*/ 642551 h 642551"/>
              <a:gd name="connsiteX2" fmla="*/ 172995 w 189470"/>
              <a:gd name="connsiteY2" fmla="*/ 0 h 642551"/>
            </a:gdLst>
            <a:ahLst/>
            <a:cxnLst>
              <a:cxn ang="0">
                <a:pos x="connsiteX0" y="connsiteY0"/>
              </a:cxn>
              <a:cxn ang="0">
                <a:pos x="connsiteX1" y="connsiteY1"/>
              </a:cxn>
              <a:cxn ang="0">
                <a:pos x="connsiteX2" y="connsiteY2"/>
              </a:cxn>
            </a:cxnLst>
            <a:rect l="l" t="t" r="r" b="b"/>
            <a:pathLst>
              <a:path w="189470" h="642551">
                <a:moveTo>
                  <a:pt x="0" y="642551"/>
                </a:moveTo>
                <a:lnTo>
                  <a:pt x="189470" y="642551"/>
                </a:lnTo>
                <a:lnTo>
                  <a:pt x="172995" y="0"/>
                </a:ln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465" name="Connector: Elbow 464">
            <a:extLst>
              <a:ext uri="{FF2B5EF4-FFF2-40B4-BE49-F238E27FC236}">
                <a16:creationId xmlns:a16="http://schemas.microsoft.com/office/drawing/2014/main" id="{6BBFA757-3E1A-4697-956C-FCB8A15F21B7}"/>
              </a:ext>
            </a:extLst>
          </p:cNvPr>
          <p:cNvCxnSpPr/>
          <p:nvPr/>
        </p:nvCxnSpPr>
        <p:spPr>
          <a:xfrm rot="10800000" flipV="1">
            <a:off x="6322787" y="2719417"/>
            <a:ext cx="664349" cy="224508"/>
          </a:xfrm>
          <a:prstGeom prst="bentConnector3">
            <a:avLst>
              <a:gd name="adj1" fmla="val 401"/>
            </a:avLst>
          </a:prstGeom>
          <a:ln w="38100"/>
        </p:spPr>
        <p:style>
          <a:lnRef idx="1">
            <a:schemeClr val="dk1"/>
          </a:lnRef>
          <a:fillRef idx="0">
            <a:schemeClr val="dk1"/>
          </a:fillRef>
          <a:effectRef idx="0">
            <a:schemeClr val="dk1"/>
          </a:effectRef>
          <a:fontRef idx="minor">
            <a:schemeClr val="tx1"/>
          </a:fontRef>
        </p:style>
      </p:cxnSp>
      <p:sp>
        <p:nvSpPr>
          <p:cNvPr id="468" name="TextBox 467">
            <a:extLst>
              <a:ext uri="{FF2B5EF4-FFF2-40B4-BE49-F238E27FC236}">
                <a16:creationId xmlns:a16="http://schemas.microsoft.com/office/drawing/2014/main" id="{B5B7D50B-2863-4E30-9FF4-D33659E3CDE4}"/>
              </a:ext>
            </a:extLst>
          </p:cNvPr>
          <p:cNvSpPr txBox="1"/>
          <p:nvPr/>
        </p:nvSpPr>
        <p:spPr>
          <a:xfrm>
            <a:off x="5965164" y="2729875"/>
            <a:ext cx="81756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a:ea typeface="+mn-ea"/>
                <a:cs typeface="+mn-cs"/>
              </a:rPr>
              <a:t>Mains</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74" name="Group 473">
            <a:extLst>
              <a:ext uri="{FF2B5EF4-FFF2-40B4-BE49-F238E27FC236}">
                <a16:creationId xmlns:a16="http://schemas.microsoft.com/office/drawing/2014/main" id="{7FAD8C65-80B8-40B0-A87B-282AA5FD4EF8}"/>
              </a:ext>
            </a:extLst>
          </p:cNvPr>
          <p:cNvGrpSpPr/>
          <p:nvPr/>
        </p:nvGrpSpPr>
        <p:grpSpPr>
          <a:xfrm>
            <a:off x="3032610" y="3385057"/>
            <a:ext cx="1161851" cy="952878"/>
            <a:chOff x="459" y="856008"/>
            <a:chExt cx="1161851" cy="952878"/>
          </a:xfrm>
        </p:grpSpPr>
        <p:sp>
          <p:nvSpPr>
            <p:cNvPr id="471" name="TextBox 470">
              <a:extLst>
                <a:ext uri="{FF2B5EF4-FFF2-40B4-BE49-F238E27FC236}">
                  <a16:creationId xmlns:a16="http://schemas.microsoft.com/office/drawing/2014/main" id="{E442784C-456C-4965-B41C-8BE335AF285D}"/>
                </a:ext>
              </a:extLst>
            </p:cNvPr>
            <p:cNvSpPr txBox="1"/>
            <p:nvPr/>
          </p:nvSpPr>
          <p:spPr>
            <a:xfrm>
              <a:off x="459" y="1562665"/>
              <a:ext cx="11618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err="1">
                  <a:solidFill>
                    <a:prstClr val="black"/>
                  </a:solidFill>
                  <a:latin typeface="Calibri"/>
                </a:rPr>
                <a:t>Pressure</a:t>
              </a:r>
              <a:r>
                <a:rPr lang="de-DE" sz="1000" dirty="0">
                  <a:solidFill>
                    <a:prstClr val="black"/>
                  </a:solidFill>
                  <a:latin typeface="Calibri"/>
                </a:rPr>
                <a:t> </a:t>
              </a:r>
              <a:r>
                <a:rPr lang="de-DE" sz="1000" dirty="0" err="1">
                  <a:solidFill>
                    <a:prstClr val="black"/>
                  </a:solidFill>
                  <a:latin typeface="Calibri"/>
                </a:rPr>
                <a:t>sensor</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473" name="Straight Arrow Connector 472">
              <a:extLst>
                <a:ext uri="{FF2B5EF4-FFF2-40B4-BE49-F238E27FC236}">
                  <a16:creationId xmlns:a16="http://schemas.microsoft.com/office/drawing/2014/main" id="{C4F8DC0A-11D8-4D07-86F0-3563A00EE338}"/>
                </a:ext>
              </a:extLst>
            </p:cNvPr>
            <p:cNvCxnSpPr>
              <a:cxnSpLocks/>
            </p:cNvCxnSpPr>
            <p:nvPr/>
          </p:nvCxnSpPr>
          <p:spPr>
            <a:xfrm flipH="1" flipV="1">
              <a:off x="123570" y="856008"/>
              <a:ext cx="408597" cy="7863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88" name="TextBox 287">
            <a:extLst>
              <a:ext uri="{FF2B5EF4-FFF2-40B4-BE49-F238E27FC236}">
                <a16:creationId xmlns:a16="http://schemas.microsoft.com/office/drawing/2014/main" id="{63246B74-99DF-4CE6-B352-B2859EB0022C}"/>
              </a:ext>
            </a:extLst>
          </p:cNvPr>
          <p:cNvSpPr txBox="1"/>
          <p:nvPr/>
        </p:nvSpPr>
        <p:spPr>
          <a:xfrm>
            <a:off x="3632443" y="2204576"/>
            <a:ext cx="25831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Calibri"/>
                <a:ea typeface="+mn-ea"/>
                <a:cs typeface="+mn-cs"/>
              </a:rPr>
              <a:t>A</a:t>
            </a:r>
          </a:p>
        </p:txBody>
      </p:sp>
      <p:sp>
        <p:nvSpPr>
          <p:cNvPr id="289" name="TextBox 288">
            <a:extLst>
              <a:ext uri="{FF2B5EF4-FFF2-40B4-BE49-F238E27FC236}">
                <a16:creationId xmlns:a16="http://schemas.microsoft.com/office/drawing/2014/main" id="{68C0D32B-BEA4-4080-B642-2EC7BD65AFC8}"/>
              </a:ext>
            </a:extLst>
          </p:cNvPr>
          <p:cNvSpPr txBox="1"/>
          <p:nvPr/>
        </p:nvSpPr>
        <p:spPr>
          <a:xfrm>
            <a:off x="3875947" y="2212300"/>
            <a:ext cx="80516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Calibri"/>
                <a:ea typeface="+mn-ea"/>
                <a:cs typeface="+mn-cs"/>
              </a:rPr>
              <a:t>B    C    D</a:t>
            </a:r>
          </a:p>
        </p:txBody>
      </p:sp>
      <p:sp>
        <p:nvSpPr>
          <p:cNvPr id="290" name="TextBox 289">
            <a:extLst>
              <a:ext uri="{FF2B5EF4-FFF2-40B4-BE49-F238E27FC236}">
                <a16:creationId xmlns:a16="http://schemas.microsoft.com/office/drawing/2014/main" id="{94105F09-248F-476E-92CB-DCAD959552BC}"/>
              </a:ext>
            </a:extLst>
          </p:cNvPr>
          <p:cNvSpPr txBox="1"/>
          <p:nvPr/>
        </p:nvSpPr>
        <p:spPr>
          <a:xfrm>
            <a:off x="227603" y="2023819"/>
            <a:ext cx="2666148" cy="600164"/>
          </a:xfrm>
          <a:prstGeom prst="rect">
            <a:avLst/>
          </a:prstGeom>
          <a:noFill/>
        </p:spPr>
        <p:txBody>
          <a:bodyPr wrap="square" rtlCol="0">
            <a:spAutoFit/>
          </a:bodyPr>
          <a:lstStyle/>
          <a:p>
            <a:pPr lvl="0">
              <a:defRPr/>
            </a:pPr>
            <a:r>
              <a:rPr lang="de-DE" sz="1200" dirty="0">
                <a:solidFill>
                  <a:prstClr val="black"/>
                </a:solidFill>
              </a:rPr>
              <a:t>Connect </a:t>
            </a:r>
            <a:r>
              <a:rPr lang="de-DE" sz="1200" dirty="0" err="1">
                <a:solidFill>
                  <a:prstClr val="black"/>
                </a:solidFill>
              </a:rPr>
              <a:t>the</a:t>
            </a:r>
            <a:r>
              <a:rPr lang="de-DE" sz="1200" dirty="0">
                <a:solidFill>
                  <a:prstClr val="black"/>
                </a:solidFill>
              </a:rPr>
              <a:t> D and C </a:t>
            </a:r>
            <a:r>
              <a:rPr lang="de-DE" sz="1200" dirty="0" err="1">
                <a:solidFill>
                  <a:prstClr val="black"/>
                </a:solidFill>
              </a:rPr>
              <a:t>coils</a:t>
            </a:r>
            <a:r>
              <a:rPr lang="de-DE" sz="1200" dirty="0">
                <a:solidFill>
                  <a:prstClr val="black"/>
                </a:solidFill>
              </a:rPr>
              <a:t> </a:t>
            </a:r>
            <a:r>
              <a:rPr lang="de-DE" sz="1200" dirty="0" err="1">
                <a:solidFill>
                  <a:prstClr val="black"/>
                </a:solidFill>
              </a:rPr>
              <a:t>to</a:t>
            </a:r>
            <a:r>
              <a:rPr lang="de-DE" sz="1200" dirty="0">
                <a:solidFill>
                  <a:prstClr val="black"/>
                </a:solidFill>
              </a:rPr>
              <a:t> </a:t>
            </a:r>
            <a:r>
              <a:rPr lang="de-DE" sz="1200" dirty="0" err="1">
                <a:solidFill>
                  <a:prstClr val="black"/>
                </a:solidFill>
              </a:rPr>
              <a:t>the</a:t>
            </a:r>
            <a:r>
              <a:rPr lang="de-DE" sz="1200" dirty="0">
                <a:solidFill>
                  <a:prstClr val="black"/>
                </a:solidFill>
              </a:rPr>
              <a:t> </a:t>
            </a:r>
            <a:r>
              <a:rPr lang="de-DE" sz="1200" dirty="0" err="1">
                <a:solidFill>
                  <a:prstClr val="black"/>
                </a:solidFill>
              </a:rPr>
              <a:t>output</a:t>
            </a:r>
            <a:r>
              <a:rPr lang="de-DE" sz="1200" dirty="0">
                <a:solidFill>
                  <a:prstClr val="black"/>
                </a:solidFill>
              </a:rPr>
              <a:t> </a:t>
            </a:r>
            <a:r>
              <a:rPr lang="de-DE" sz="1200" dirty="0" err="1">
                <a:solidFill>
                  <a:prstClr val="black"/>
                </a:solidFill>
              </a:rPr>
              <a:t>terminals</a:t>
            </a:r>
            <a:r>
              <a:rPr lang="de-DE" sz="1200" dirty="0">
                <a:solidFill>
                  <a:prstClr val="black"/>
                </a:solidFill>
              </a:rPr>
              <a:t> on </a:t>
            </a:r>
            <a:r>
              <a:rPr lang="de-DE" sz="1200" dirty="0" err="1">
                <a:solidFill>
                  <a:prstClr val="black"/>
                </a:solidFill>
              </a:rPr>
              <a:t>the</a:t>
            </a:r>
            <a:r>
              <a:rPr lang="de-DE" sz="1200" dirty="0">
                <a:solidFill>
                  <a:prstClr val="black"/>
                </a:solidFill>
              </a:rPr>
              <a:t> Pro-</a:t>
            </a:r>
            <a:r>
              <a:rPr lang="de-DE" sz="1200" dirty="0" err="1">
                <a:solidFill>
                  <a:prstClr val="black"/>
                </a:solidFill>
              </a:rPr>
              <a:t>Hydro</a:t>
            </a:r>
            <a:r>
              <a:rPr lang="de-DE" sz="1200" dirty="0">
                <a:solidFill>
                  <a:prstClr val="black"/>
                </a:solidFill>
              </a:rPr>
              <a:t> </a:t>
            </a:r>
            <a:r>
              <a:rPr lang="de-DE" sz="1200" dirty="0" err="1">
                <a:solidFill>
                  <a:prstClr val="black"/>
                </a:solidFill>
              </a:rPr>
              <a:t>card</a:t>
            </a:r>
            <a:r>
              <a:rPr lang="de-DE" sz="1200" dirty="0">
                <a:solidFill>
                  <a:prstClr val="black"/>
                </a:solidFill>
              </a:rPr>
              <a:t> </a:t>
            </a:r>
            <a:r>
              <a:rPr lang="de-DE" sz="900" dirty="0">
                <a:solidFill>
                  <a:prstClr val="black"/>
                </a:solidFill>
              </a:rPr>
              <a:t>(See Page 16 of EV40 </a:t>
            </a:r>
            <a:r>
              <a:rPr lang="de-DE" sz="900" dirty="0" err="1">
                <a:solidFill>
                  <a:prstClr val="black"/>
                </a:solidFill>
              </a:rPr>
              <a:t>manual</a:t>
            </a:r>
            <a:r>
              <a:rPr lang="de-DE" sz="900" dirty="0">
                <a:solidFill>
                  <a:prstClr val="black"/>
                </a:solidFill>
              </a:rPr>
              <a:t>)</a:t>
            </a:r>
          </a:p>
        </p:txBody>
      </p:sp>
      <p:sp>
        <p:nvSpPr>
          <p:cNvPr id="291" name="TextBox 290">
            <a:extLst>
              <a:ext uri="{FF2B5EF4-FFF2-40B4-BE49-F238E27FC236}">
                <a16:creationId xmlns:a16="http://schemas.microsoft.com/office/drawing/2014/main" id="{EED1CEF5-E714-4EE2-9C8B-DD0DE0278D5D}"/>
              </a:ext>
            </a:extLst>
          </p:cNvPr>
          <p:cNvSpPr txBox="1"/>
          <p:nvPr/>
        </p:nvSpPr>
        <p:spPr>
          <a:xfrm>
            <a:off x="5201179" y="1793492"/>
            <a:ext cx="9357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Calibri"/>
              </a:rPr>
              <a:t>Output</a:t>
            </a:r>
            <a:r>
              <a:rPr kumimoji="0" lang="en-GB" sz="1200" b="0" i="0" u="none" strike="noStrike" kern="1200" cap="none" spc="0" normalizeH="0" baseline="0" dirty="0">
                <a:ln>
                  <a:noFill/>
                </a:ln>
                <a:solidFill>
                  <a:prstClr val="black"/>
                </a:solidFill>
                <a:effectLst/>
                <a:uLnTx/>
                <a:uFillTx/>
                <a:latin typeface="Calibri"/>
                <a:ea typeface="+mn-ea"/>
                <a:cs typeface="+mn-cs"/>
              </a:rPr>
              <a:t> terminals</a:t>
            </a:r>
          </a:p>
        </p:txBody>
      </p:sp>
      <p:sp>
        <p:nvSpPr>
          <p:cNvPr id="292" name="Arrow: Right 291">
            <a:extLst>
              <a:ext uri="{FF2B5EF4-FFF2-40B4-BE49-F238E27FC236}">
                <a16:creationId xmlns:a16="http://schemas.microsoft.com/office/drawing/2014/main" id="{3C7D496E-5DD2-40C0-93D3-B23C82199031}"/>
              </a:ext>
            </a:extLst>
          </p:cNvPr>
          <p:cNvSpPr/>
          <p:nvPr/>
        </p:nvSpPr>
        <p:spPr>
          <a:xfrm rot="10800000">
            <a:off x="4846077" y="1916561"/>
            <a:ext cx="394807" cy="12990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3" name="TextBox 182">
            <a:extLst>
              <a:ext uri="{FF2B5EF4-FFF2-40B4-BE49-F238E27FC236}">
                <a16:creationId xmlns:a16="http://schemas.microsoft.com/office/drawing/2014/main" id="{5E7BAB75-FBA3-4BF6-AA36-F18638930766}"/>
              </a:ext>
            </a:extLst>
          </p:cNvPr>
          <p:cNvSpPr txBox="1"/>
          <p:nvPr/>
        </p:nvSpPr>
        <p:spPr>
          <a:xfrm>
            <a:off x="676632" y="546125"/>
            <a:ext cx="2028531" cy="830997"/>
          </a:xfrm>
          <a:prstGeom prst="rect">
            <a:avLst/>
          </a:prstGeom>
          <a:noFill/>
        </p:spPr>
        <p:txBody>
          <a:bodyPr wrap="square" rtlCol="0">
            <a:spAutoFit/>
          </a:bodyPr>
          <a:lstStyle/>
          <a:p>
            <a:pPr lvl="0" algn="just">
              <a:defRPr/>
            </a:pPr>
            <a:r>
              <a:rPr lang="en-GB" sz="1200" dirty="0">
                <a:solidFill>
                  <a:prstClr val="black"/>
                </a:solidFill>
              </a:rPr>
              <a:t>The voltage of the signals from the controller should match with the Pro-Hydro card voltage range. </a:t>
            </a:r>
            <a:endParaRPr lang="en-GB" sz="1200" dirty="0"/>
          </a:p>
        </p:txBody>
      </p:sp>
      <p:pic>
        <p:nvPicPr>
          <p:cNvPr id="184" name="Picture 183">
            <a:extLst>
              <a:ext uri="{FF2B5EF4-FFF2-40B4-BE49-F238E27FC236}">
                <a16:creationId xmlns:a16="http://schemas.microsoft.com/office/drawing/2014/main" id="{B110C153-B26A-4AA4-900F-1CA11EBB0527}"/>
              </a:ext>
            </a:extLst>
          </p:cNvPr>
          <p:cNvPicPr/>
          <p:nvPr/>
        </p:nvPicPr>
        <p:blipFill>
          <a:blip r:embed="rId6" cstate="print"/>
          <a:srcRect/>
          <a:stretch>
            <a:fillRect/>
          </a:stretch>
        </p:blipFill>
        <p:spPr bwMode="auto">
          <a:xfrm>
            <a:off x="163830" y="585133"/>
            <a:ext cx="586740" cy="586740"/>
          </a:xfrm>
          <a:prstGeom prst="rect">
            <a:avLst/>
          </a:prstGeom>
          <a:noFill/>
          <a:ln w="9525">
            <a:noFill/>
            <a:miter lim="800000"/>
            <a:headEnd/>
            <a:tailEnd/>
          </a:ln>
        </p:spPr>
      </p:pic>
      <p:cxnSp>
        <p:nvCxnSpPr>
          <p:cNvPr id="185" name="Connector: Elbow 184">
            <a:extLst>
              <a:ext uri="{FF2B5EF4-FFF2-40B4-BE49-F238E27FC236}">
                <a16:creationId xmlns:a16="http://schemas.microsoft.com/office/drawing/2014/main" id="{02D86C8E-3270-4848-9994-60B9520FF3A5}"/>
              </a:ext>
            </a:extLst>
          </p:cNvPr>
          <p:cNvCxnSpPr>
            <a:cxnSpLocks/>
          </p:cNvCxnSpPr>
          <p:nvPr/>
        </p:nvCxnSpPr>
        <p:spPr>
          <a:xfrm rot="16200000" flipH="1">
            <a:off x="3503430" y="1783884"/>
            <a:ext cx="1793730" cy="1541974"/>
          </a:xfrm>
          <a:prstGeom prst="bentConnector3">
            <a:avLst>
              <a:gd name="adj1" fmla="val -65274"/>
            </a:avLst>
          </a:prstGeom>
          <a:ln w="1905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186" name="TextBox 185">
            <a:extLst>
              <a:ext uri="{FF2B5EF4-FFF2-40B4-BE49-F238E27FC236}">
                <a16:creationId xmlns:a16="http://schemas.microsoft.com/office/drawing/2014/main" id="{E3879355-20EF-4F72-804A-B87ECF161395}"/>
              </a:ext>
            </a:extLst>
          </p:cNvPr>
          <p:cNvSpPr txBox="1"/>
          <p:nvPr/>
        </p:nvSpPr>
        <p:spPr>
          <a:xfrm>
            <a:off x="5142828" y="1223575"/>
            <a:ext cx="1293848" cy="246221"/>
          </a:xfrm>
          <a:prstGeom prst="rect">
            <a:avLst/>
          </a:prstGeom>
          <a:noFill/>
          <a:ln>
            <a:noFill/>
          </a:ln>
        </p:spPr>
        <p:txBody>
          <a:bodyPr wrap="square" rtlCol="0">
            <a:spAutoFit/>
          </a:bodyPr>
          <a:lstStyle/>
          <a:p>
            <a:r>
              <a:rPr lang="en-GB" sz="1000" dirty="0"/>
              <a:t>Inspection signal</a:t>
            </a:r>
          </a:p>
        </p:txBody>
      </p:sp>
      <p:sp>
        <p:nvSpPr>
          <p:cNvPr id="3" name="Slide Number Placeholder 2">
            <a:extLst>
              <a:ext uri="{FF2B5EF4-FFF2-40B4-BE49-F238E27FC236}">
                <a16:creationId xmlns:a16="http://schemas.microsoft.com/office/drawing/2014/main" id="{7F30931F-90B2-42BB-997D-18FD0BCA6F23}"/>
              </a:ext>
            </a:extLst>
          </p:cNvPr>
          <p:cNvSpPr>
            <a:spLocks noGrp="1"/>
          </p:cNvSpPr>
          <p:nvPr>
            <p:ph type="sldNum" sz="quarter" idx="12"/>
          </p:nvPr>
        </p:nvSpPr>
        <p:spPr/>
        <p:txBody>
          <a:bodyPr/>
          <a:lstStyle/>
          <a:p>
            <a:fld id="{418D8610-C083-4EDD-9217-F811E5D92946}" type="slidenum">
              <a:rPr lang="de-DE" smtClean="0"/>
              <a:t>10</a:t>
            </a:fld>
            <a:endParaRPr lang="de-DE"/>
          </a:p>
        </p:txBody>
      </p:sp>
    </p:spTree>
    <p:extLst>
      <p:ext uri="{BB962C8B-B14F-4D97-AF65-F5344CB8AC3E}">
        <p14:creationId xmlns:p14="http://schemas.microsoft.com/office/powerpoint/2010/main" val="1405956249"/>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wipe(left)">
                                      <p:cBhvr>
                                        <p:cTn id="7" dur="1000"/>
                                        <p:tgtEl>
                                          <p:spTgt spid="29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91"/>
                                        </p:tgtEl>
                                        <p:attrNameLst>
                                          <p:attrName>style.visibility</p:attrName>
                                        </p:attrNameLst>
                                      </p:cBhvr>
                                      <p:to>
                                        <p:strVal val="visible"/>
                                      </p:to>
                                    </p:set>
                                    <p:animEffect transition="in" filter="wipe(right)">
                                      <p:cBhvr>
                                        <p:cTn id="10" dur="1000"/>
                                        <p:tgtEl>
                                          <p:spTgt spid="291"/>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292"/>
                                        </p:tgtEl>
                                        <p:attrNameLst>
                                          <p:attrName>style.visibility</p:attrName>
                                        </p:attrNameLst>
                                      </p:cBhvr>
                                      <p:to>
                                        <p:strVal val="visible"/>
                                      </p:to>
                                    </p:set>
                                    <p:animEffect transition="in" filter="wipe(right)">
                                      <p:cBhvr>
                                        <p:cTn id="13" dur="1000"/>
                                        <p:tgtEl>
                                          <p:spTgt spid="29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09"/>
                                        </p:tgtEl>
                                        <p:attrNameLst>
                                          <p:attrName>style.visibility</p:attrName>
                                        </p:attrNameLst>
                                      </p:cBhvr>
                                      <p:to>
                                        <p:strVal val="visible"/>
                                      </p:to>
                                    </p:set>
                                    <p:animEffect transition="in" filter="wipe(down)">
                                      <p:cBhvr>
                                        <p:cTn id="18" dur="1000"/>
                                        <p:tgtEl>
                                          <p:spTgt spid="309"/>
                                        </p:tgtEl>
                                      </p:cBhvr>
                                    </p:animEffect>
                                  </p:childTnLst>
                                </p:cTn>
                              </p:par>
                            </p:childTnLst>
                          </p:cTn>
                        </p:par>
                        <p:par>
                          <p:cTn id="19" fill="hold">
                            <p:stCondLst>
                              <p:cond delay="2000"/>
                            </p:stCondLst>
                            <p:childTnLst>
                              <p:par>
                                <p:cTn id="20" presetID="22" presetClass="entr" presetSubtype="4" fill="hold" nodeType="afterEffect">
                                  <p:stCondLst>
                                    <p:cond delay="0"/>
                                  </p:stCondLst>
                                  <p:childTnLst>
                                    <p:set>
                                      <p:cBhvr>
                                        <p:cTn id="21" dur="1" fill="hold">
                                          <p:stCondLst>
                                            <p:cond delay="0"/>
                                          </p:stCondLst>
                                        </p:cTn>
                                        <p:tgtEl>
                                          <p:spTgt spid="438"/>
                                        </p:tgtEl>
                                        <p:attrNameLst>
                                          <p:attrName>style.visibility</p:attrName>
                                        </p:attrNameLst>
                                      </p:cBhvr>
                                      <p:to>
                                        <p:strVal val="visible"/>
                                      </p:to>
                                    </p:set>
                                    <p:animEffect transition="in" filter="wipe(down)">
                                      <p:cBhvr>
                                        <p:cTn id="22" dur="1000"/>
                                        <p:tgtEl>
                                          <p:spTgt spid="4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p:bldP spid="291" grpId="0"/>
      <p:bldP spid="29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55" name="Group 254"/>
          <p:cNvGrpSpPr/>
          <p:nvPr/>
        </p:nvGrpSpPr>
        <p:grpSpPr>
          <a:xfrm>
            <a:off x="5342522" y="3203120"/>
            <a:ext cx="1403405" cy="652810"/>
            <a:chOff x="414899" y="598775"/>
            <a:chExt cx="3802953" cy="2284988"/>
          </a:xfrm>
        </p:grpSpPr>
        <p:sp>
          <p:nvSpPr>
            <p:cNvPr id="256" name="Freeform 255"/>
            <p:cNvSpPr/>
            <p:nvPr/>
          </p:nvSpPr>
          <p:spPr>
            <a:xfrm rot="20380710">
              <a:off x="2065204" y="827923"/>
              <a:ext cx="2152648" cy="958365"/>
            </a:xfrm>
            <a:custGeom>
              <a:avLst/>
              <a:gdLst>
                <a:gd name="connsiteX0" fmla="*/ 0 w 2152650"/>
                <a:gd name="connsiteY0" fmla="*/ 203200 h 958850"/>
                <a:gd name="connsiteX1" fmla="*/ 209550 w 2152650"/>
                <a:gd name="connsiteY1" fmla="*/ 127000 h 958850"/>
                <a:gd name="connsiteX2" fmla="*/ 412750 w 2152650"/>
                <a:gd name="connsiteY2" fmla="*/ 76200 h 958850"/>
                <a:gd name="connsiteX3" fmla="*/ 622300 w 2152650"/>
                <a:gd name="connsiteY3" fmla="*/ 25400 h 958850"/>
                <a:gd name="connsiteX4" fmla="*/ 819150 w 2152650"/>
                <a:gd name="connsiteY4" fmla="*/ 0 h 958850"/>
                <a:gd name="connsiteX5" fmla="*/ 1016000 w 2152650"/>
                <a:gd name="connsiteY5" fmla="*/ 0 h 958850"/>
                <a:gd name="connsiteX6" fmla="*/ 1193800 w 2152650"/>
                <a:gd name="connsiteY6" fmla="*/ 6350 h 958850"/>
                <a:gd name="connsiteX7" fmla="*/ 1390650 w 2152650"/>
                <a:gd name="connsiteY7" fmla="*/ 31750 h 958850"/>
                <a:gd name="connsiteX8" fmla="*/ 1574800 w 2152650"/>
                <a:gd name="connsiteY8" fmla="*/ 50800 h 958850"/>
                <a:gd name="connsiteX9" fmla="*/ 1778000 w 2152650"/>
                <a:gd name="connsiteY9" fmla="*/ 101600 h 958850"/>
                <a:gd name="connsiteX10" fmla="*/ 1955800 w 2152650"/>
                <a:gd name="connsiteY10" fmla="*/ 139700 h 958850"/>
                <a:gd name="connsiteX11" fmla="*/ 2152650 w 2152650"/>
                <a:gd name="connsiteY11" fmla="*/ 203200 h 958850"/>
                <a:gd name="connsiteX12" fmla="*/ 1822450 w 2152650"/>
                <a:gd name="connsiteY12" fmla="*/ 958850 h 958850"/>
                <a:gd name="connsiteX13" fmla="*/ 1670050 w 2152650"/>
                <a:gd name="connsiteY13" fmla="*/ 908050 h 958850"/>
                <a:gd name="connsiteX14" fmla="*/ 1574800 w 2152650"/>
                <a:gd name="connsiteY14" fmla="*/ 869950 h 958850"/>
                <a:gd name="connsiteX15" fmla="*/ 1460500 w 2152650"/>
                <a:gd name="connsiteY15" fmla="*/ 882650 h 958850"/>
                <a:gd name="connsiteX16" fmla="*/ 1295400 w 2152650"/>
                <a:gd name="connsiteY16" fmla="*/ 863600 h 958850"/>
                <a:gd name="connsiteX17" fmla="*/ 1149350 w 2152650"/>
                <a:gd name="connsiteY17" fmla="*/ 844550 h 958850"/>
                <a:gd name="connsiteX18" fmla="*/ 984250 w 2152650"/>
                <a:gd name="connsiteY18" fmla="*/ 838200 h 958850"/>
                <a:gd name="connsiteX19" fmla="*/ 825500 w 2152650"/>
                <a:gd name="connsiteY19" fmla="*/ 838200 h 958850"/>
                <a:gd name="connsiteX20" fmla="*/ 692150 w 2152650"/>
                <a:gd name="connsiteY20" fmla="*/ 838200 h 958850"/>
                <a:gd name="connsiteX21" fmla="*/ 596900 w 2152650"/>
                <a:gd name="connsiteY21" fmla="*/ 863600 h 958850"/>
                <a:gd name="connsiteX22" fmla="*/ 508000 w 2152650"/>
                <a:gd name="connsiteY22" fmla="*/ 869950 h 958850"/>
                <a:gd name="connsiteX23" fmla="*/ 406400 w 2152650"/>
                <a:gd name="connsiteY23" fmla="*/ 908050 h 958850"/>
                <a:gd name="connsiteX24" fmla="*/ 298450 w 2152650"/>
                <a:gd name="connsiteY24" fmla="*/ 952500 h 958850"/>
                <a:gd name="connsiteX25" fmla="*/ 0 w 2152650"/>
                <a:gd name="connsiteY25" fmla="*/ 203200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52650" h="958850">
                  <a:moveTo>
                    <a:pt x="0" y="203200"/>
                  </a:moveTo>
                  <a:lnTo>
                    <a:pt x="209550" y="127000"/>
                  </a:lnTo>
                  <a:lnTo>
                    <a:pt x="412750" y="76200"/>
                  </a:lnTo>
                  <a:lnTo>
                    <a:pt x="622300" y="25400"/>
                  </a:lnTo>
                  <a:lnTo>
                    <a:pt x="819150" y="0"/>
                  </a:lnTo>
                  <a:lnTo>
                    <a:pt x="1016000" y="0"/>
                  </a:lnTo>
                  <a:lnTo>
                    <a:pt x="1193800" y="6350"/>
                  </a:lnTo>
                  <a:lnTo>
                    <a:pt x="1390650" y="31750"/>
                  </a:lnTo>
                  <a:lnTo>
                    <a:pt x="1574800" y="50800"/>
                  </a:lnTo>
                  <a:lnTo>
                    <a:pt x="1778000" y="101600"/>
                  </a:lnTo>
                  <a:lnTo>
                    <a:pt x="1955800" y="139700"/>
                  </a:lnTo>
                  <a:lnTo>
                    <a:pt x="2152650" y="203200"/>
                  </a:lnTo>
                  <a:lnTo>
                    <a:pt x="1822450" y="958850"/>
                  </a:lnTo>
                  <a:lnTo>
                    <a:pt x="1670050" y="908050"/>
                  </a:lnTo>
                  <a:lnTo>
                    <a:pt x="1574800" y="869950"/>
                  </a:lnTo>
                  <a:lnTo>
                    <a:pt x="1460500" y="882650"/>
                  </a:lnTo>
                  <a:lnTo>
                    <a:pt x="1295400" y="863600"/>
                  </a:lnTo>
                  <a:lnTo>
                    <a:pt x="1149350" y="844550"/>
                  </a:lnTo>
                  <a:lnTo>
                    <a:pt x="984250" y="838200"/>
                  </a:lnTo>
                  <a:lnTo>
                    <a:pt x="825500" y="838200"/>
                  </a:lnTo>
                  <a:lnTo>
                    <a:pt x="692150" y="838200"/>
                  </a:lnTo>
                  <a:lnTo>
                    <a:pt x="596900" y="863600"/>
                  </a:lnTo>
                  <a:lnTo>
                    <a:pt x="508000" y="869950"/>
                  </a:lnTo>
                  <a:lnTo>
                    <a:pt x="406400" y="908050"/>
                  </a:lnTo>
                  <a:lnTo>
                    <a:pt x="298450" y="952500"/>
                  </a:lnTo>
                  <a:lnTo>
                    <a:pt x="0" y="203200"/>
                  </a:lnTo>
                  <a:close/>
                </a:path>
              </a:pathLst>
            </a:cu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57" name="Freeform 256"/>
            <p:cNvSpPr/>
            <p:nvPr/>
          </p:nvSpPr>
          <p:spPr>
            <a:xfrm rot="9579238">
              <a:off x="414899" y="1695434"/>
              <a:ext cx="2152648" cy="958852"/>
            </a:xfrm>
            <a:custGeom>
              <a:avLst/>
              <a:gdLst>
                <a:gd name="connsiteX0" fmla="*/ 0 w 2152650"/>
                <a:gd name="connsiteY0" fmla="*/ 203200 h 958850"/>
                <a:gd name="connsiteX1" fmla="*/ 209550 w 2152650"/>
                <a:gd name="connsiteY1" fmla="*/ 127000 h 958850"/>
                <a:gd name="connsiteX2" fmla="*/ 412750 w 2152650"/>
                <a:gd name="connsiteY2" fmla="*/ 76200 h 958850"/>
                <a:gd name="connsiteX3" fmla="*/ 622300 w 2152650"/>
                <a:gd name="connsiteY3" fmla="*/ 25400 h 958850"/>
                <a:gd name="connsiteX4" fmla="*/ 819150 w 2152650"/>
                <a:gd name="connsiteY4" fmla="*/ 0 h 958850"/>
                <a:gd name="connsiteX5" fmla="*/ 1016000 w 2152650"/>
                <a:gd name="connsiteY5" fmla="*/ 0 h 958850"/>
                <a:gd name="connsiteX6" fmla="*/ 1193800 w 2152650"/>
                <a:gd name="connsiteY6" fmla="*/ 6350 h 958850"/>
                <a:gd name="connsiteX7" fmla="*/ 1390650 w 2152650"/>
                <a:gd name="connsiteY7" fmla="*/ 31750 h 958850"/>
                <a:gd name="connsiteX8" fmla="*/ 1574800 w 2152650"/>
                <a:gd name="connsiteY8" fmla="*/ 50800 h 958850"/>
                <a:gd name="connsiteX9" fmla="*/ 1778000 w 2152650"/>
                <a:gd name="connsiteY9" fmla="*/ 101600 h 958850"/>
                <a:gd name="connsiteX10" fmla="*/ 1955800 w 2152650"/>
                <a:gd name="connsiteY10" fmla="*/ 139700 h 958850"/>
                <a:gd name="connsiteX11" fmla="*/ 2152650 w 2152650"/>
                <a:gd name="connsiteY11" fmla="*/ 203200 h 958850"/>
                <a:gd name="connsiteX12" fmla="*/ 1822450 w 2152650"/>
                <a:gd name="connsiteY12" fmla="*/ 958850 h 958850"/>
                <a:gd name="connsiteX13" fmla="*/ 1670050 w 2152650"/>
                <a:gd name="connsiteY13" fmla="*/ 908050 h 958850"/>
                <a:gd name="connsiteX14" fmla="*/ 1574800 w 2152650"/>
                <a:gd name="connsiteY14" fmla="*/ 869950 h 958850"/>
                <a:gd name="connsiteX15" fmla="*/ 1460500 w 2152650"/>
                <a:gd name="connsiteY15" fmla="*/ 882650 h 958850"/>
                <a:gd name="connsiteX16" fmla="*/ 1295400 w 2152650"/>
                <a:gd name="connsiteY16" fmla="*/ 863600 h 958850"/>
                <a:gd name="connsiteX17" fmla="*/ 1149350 w 2152650"/>
                <a:gd name="connsiteY17" fmla="*/ 844550 h 958850"/>
                <a:gd name="connsiteX18" fmla="*/ 984250 w 2152650"/>
                <a:gd name="connsiteY18" fmla="*/ 838200 h 958850"/>
                <a:gd name="connsiteX19" fmla="*/ 825500 w 2152650"/>
                <a:gd name="connsiteY19" fmla="*/ 838200 h 958850"/>
                <a:gd name="connsiteX20" fmla="*/ 692150 w 2152650"/>
                <a:gd name="connsiteY20" fmla="*/ 838200 h 958850"/>
                <a:gd name="connsiteX21" fmla="*/ 596900 w 2152650"/>
                <a:gd name="connsiteY21" fmla="*/ 863600 h 958850"/>
                <a:gd name="connsiteX22" fmla="*/ 508000 w 2152650"/>
                <a:gd name="connsiteY22" fmla="*/ 869950 h 958850"/>
                <a:gd name="connsiteX23" fmla="*/ 406400 w 2152650"/>
                <a:gd name="connsiteY23" fmla="*/ 908050 h 958850"/>
                <a:gd name="connsiteX24" fmla="*/ 298450 w 2152650"/>
                <a:gd name="connsiteY24" fmla="*/ 952500 h 958850"/>
                <a:gd name="connsiteX25" fmla="*/ 0 w 2152650"/>
                <a:gd name="connsiteY25" fmla="*/ 203200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52650" h="958850">
                  <a:moveTo>
                    <a:pt x="0" y="203200"/>
                  </a:moveTo>
                  <a:lnTo>
                    <a:pt x="209550" y="127000"/>
                  </a:lnTo>
                  <a:lnTo>
                    <a:pt x="412750" y="76200"/>
                  </a:lnTo>
                  <a:lnTo>
                    <a:pt x="622300" y="25400"/>
                  </a:lnTo>
                  <a:lnTo>
                    <a:pt x="819150" y="0"/>
                  </a:lnTo>
                  <a:lnTo>
                    <a:pt x="1016000" y="0"/>
                  </a:lnTo>
                  <a:lnTo>
                    <a:pt x="1193800" y="6350"/>
                  </a:lnTo>
                  <a:lnTo>
                    <a:pt x="1390650" y="31750"/>
                  </a:lnTo>
                  <a:lnTo>
                    <a:pt x="1574800" y="50800"/>
                  </a:lnTo>
                  <a:lnTo>
                    <a:pt x="1778000" y="101600"/>
                  </a:lnTo>
                  <a:lnTo>
                    <a:pt x="1955800" y="139700"/>
                  </a:lnTo>
                  <a:lnTo>
                    <a:pt x="2152650" y="203200"/>
                  </a:lnTo>
                  <a:lnTo>
                    <a:pt x="1822450" y="958850"/>
                  </a:lnTo>
                  <a:lnTo>
                    <a:pt x="1670050" y="908050"/>
                  </a:lnTo>
                  <a:lnTo>
                    <a:pt x="1574800" y="869950"/>
                  </a:lnTo>
                  <a:lnTo>
                    <a:pt x="1460500" y="882650"/>
                  </a:lnTo>
                  <a:lnTo>
                    <a:pt x="1295400" y="863600"/>
                  </a:lnTo>
                  <a:lnTo>
                    <a:pt x="1149350" y="844550"/>
                  </a:lnTo>
                  <a:lnTo>
                    <a:pt x="984250" y="838200"/>
                  </a:lnTo>
                  <a:lnTo>
                    <a:pt x="825500" y="838200"/>
                  </a:lnTo>
                  <a:lnTo>
                    <a:pt x="692150" y="838200"/>
                  </a:lnTo>
                  <a:lnTo>
                    <a:pt x="596900" y="863600"/>
                  </a:lnTo>
                  <a:lnTo>
                    <a:pt x="508000" y="869950"/>
                  </a:lnTo>
                  <a:lnTo>
                    <a:pt x="406400" y="908050"/>
                  </a:lnTo>
                  <a:lnTo>
                    <a:pt x="298450" y="952500"/>
                  </a:lnTo>
                  <a:lnTo>
                    <a:pt x="0" y="203200"/>
                  </a:lnTo>
                  <a:close/>
                </a:path>
              </a:pathLst>
            </a:cu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58" name="Rectangle 257"/>
            <p:cNvSpPr/>
            <p:nvPr/>
          </p:nvSpPr>
          <p:spPr>
            <a:xfrm rot="10959238">
              <a:off x="556527" y="1886561"/>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59" name="Rectangle 258"/>
            <p:cNvSpPr/>
            <p:nvPr/>
          </p:nvSpPr>
          <p:spPr>
            <a:xfrm rot="10659238">
              <a:off x="710592" y="1882041"/>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60" name="Rectangle 259"/>
            <p:cNvSpPr/>
            <p:nvPr/>
          </p:nvSpPr>
          <p:spPr>
            <a:xfrm rot="10419238">
              <a:off x="870285" y="1860604"/>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61" name="Rectangle 260"/>
            <p:cNvSpPr/>
            <p:nvPr/>
          </p:nvSpPr>
          <p:spPr>
            <a:xfrm rot="10179238">
              <a:off x="1036199" y="1830598"/>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62" name="Rectangle 261"/>
            <p:cNvSpPr/>
            <p:nvPr/>
          </p:nvSpPr>
          <p:spPr>
            <a:xfrm rot="9999238">
              <a:off x="1199595" y="1799441"/>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63" name="Rectangle 262"/>
            <p:cNvSpPr/>
            <p:nvPr/>
          </p:nvSpPr>
          <p:spPr>
            <a:xfrm rot="9759238">
              <a:off x="1365536" y="1749109"/>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grpSp>
          <p:nvGrpSpPr>
            <p:cNvPr id="264" name="Group 263"/>
            <p:cNvGrpSpPr/>
            <p:nvPr/>
          </p:nvGrpSpPr>
          <p:grpSpPr>
            <a:xfrm rot="9579238">
              <a:off x="1464624" y="1385751"/>
              <a:ext cx="954556" cy="1160099"/>
              <a:chOff x="1329350" y="1564294"/>
              <a:chExt cx="954558" cy="1160098"/>
            </a:xfrm>
          </p:grpSpPr>
          <p:sp>
            <p:nvSpPr>
              <p:cNvPr id="276" name="Rectangle 275"/>
              <p:cNvSpPr/>
              <p:nvPr/>
            </p:nvSpPr>
            <p:spPr>
              <a:xfrm rot="9600000" flipH="1">
                <a:off x="1329350" y="1727192"/>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77" name="Rectangle 276"/>
              <p:cNvSpPr/>
              <p:nvPr/>
            </p:nvSpPr>
            <p:spPr>
              <a:xfrm>
                <a:off x="2182323" y="1564294"/>
                <a:ext cx="101585" cy="996618"/>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78" name="Rectangle 277"/>
              <p:cNvSpPr/>
              <p:nvPr/>
            </p:nvSpPr>
            <p:spPr>
              <a:xfrm rot="21360000">
                <a:off x="2017248" y="1564294"/>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79" name="Rectangle 278"/>
              <p:cNvSpPr/>
              <p:nvPr/>
            </p:nvSpPr>
            <p:spPr>
              <a:xfrm rot="20700000">
                <a:off x="1488671" y="1665894"/>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80" name="Rectangle 279"/>
              <p:cNvSpPr/>
              <p:nvPr/>
            </p:nvSpPr>
            <p:spPr>
              <a:xfrm rot="21000000">
                <a:off x="1657368" y="1615056"/>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81" name="Rectangle 280"/>
              <p:cNvSpPr/>
              <p:nvPr/>
            </p:nvSpPr>
            <p:spPr>
              <a:xfrm rot="21180000">
                <a:off x="1837369" y="1584441"/>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grpSp>
        <p:sp>
          <p:nvSpPr>
            <p:cNvPr id="265" name="Rectangle 264"/>
            <p:cNvSpPr/>
            <p:nvPr/>
          </p:nvSpPr>
          <p:spPr>
            <a:xfrm rot="160710">
              <a:off x="3975495" y="598775"/>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66" name="Rectangle 265"/>
            <p:cNvSpPr/>
            <p:nvPr/>
          </p:nvSpPr>
          <p:spPr>
            <a:xfrm rot="21460710">
              <a:off x="3821438" y="603254"/>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67" name="Rectangle 266"/>
            <p:cNvSpPr/>
            <p:nvPr/>
          </p:nvSpPr>
          <p:spPr>
            <a:xfrm rot="21220710">
              <a:off x="3661745" y="624641"/>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68" name="Rectangle 267"/>
            <p:cNvSpPr/>
            <p:nvPr/>
          </p:nvSpPr>
          <p:spPr>
            <a:xfrm rot="20980710">
              <a:off x="3495820" y="654591"/>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69" name="Rectangle 268"/>
            <p:cNvSpPr/>
            <p:nvPr/>
          </p:nvSpPr>
          <p:spPr>
            <a:xfrm rot="20800710">
              <a:off x="3332416" y="685692"/>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70" name="Rectangle 269"/>
            <p:cNvSpPr/>
            <p:nvPr/>
          </p:nvSpPr>
          <p:spPr>
            <a:xfrm rot="20560710">
              <a:off x="3166459" y="735958"/>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71" name="Rectangle 270"/>
            <p:cNvSpPr/>
            <p:nvPr/>
          </p:nvSpPr>
          <p:spPr>
            <a:xfrm rot="20380710">
              <a:off x="3011529" y="793164"/>
              <a:ext cx="101586" cy="99611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72" name="Rectangle 271"/>
            <p:cNvSpPr/>
            <p:nvPr/>
          </p:nvSpPr>
          <p:spPr>
            <a:xfrm rot="20140710">
              <a:off x="2856851" y="850608"/>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73" name="Rectangle 272"/>
            <p:cNvSpPr/>
            <p:nvPr/>
          </p:nvSpPr>
          <p:spPr>
            <a:xfrm rot="19480710">
              <a:off x="2396438" y="1129408"/>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74" name="Rectangle 273"/>
            <p:cNvSpPr/>
            <p:nvPr/>
          </p:nvSpPr>
          <p:spPr>
            <a:xfrm rot="19780710">
              <a:off x="2536982" y="1023169"/>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275" name="Rectangle 274"/>
            <p:cNvSpPr/>
            <p:nvPr/>
          </p:nvSpPr>
          <p:spPr>
            <a:xfrm rot="19960710">
              <a:off x="2695163" y="931965"/>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grpSp>
      <p:sp>
        <p:nvSpPr>
          <p:cNvPr id="14" name="Freeform 13"/>
          <p:cNvSpPr>
            <a:spLocks/>
          </p:cNvSpPr>
          <p:nvPr/>
        </p:nvSpPr>
        <p:spPr bwMode="auto">
          <a:xfrm>
            <a:off x="736925" y="3977590"/>
            <a:ext cx="4714293" cy="690091"/>
          </a:xfrm>
          <a:custGeom>
            <a:avLst/>
            <a:gdLst>
              <a:gd name="T0" fmla="*/ 0 w 6224"/>
              <a:gd name="T1" fmla="*/ 0 h 3222"/>
              <a:gd name="T2" fmla="*/ 6224 w 6224"/>
              <a:gd name="T3" fmla="*/ 0 h 3222"/>
              <a:gd name="T4" fmla="*/ 5872 w 6224"/>
              <a:gd name="T5" fmla="*/ 3222 h 3222"/>
              <a:gd name="T6" fmla="*/ 340 w 6224"/>
              <a:gd name="T7" fmla="*/ 3222 h 3222"/>
              <a:gd name="T8" fmla="*/ 0 w 6224"/>
              <a:gd name="T9" fmla="*/ 0 h 3222"/>
              <a:gd name="connsiteX0" fmla="*/ 0 w 10000"/>
              <a:gd name="connsiteY0" fmla="*/ 0 h 10253"/>
              <a:gd name="connsiteX1" fmla="*/ 10000 w 10000"/>
              <a:gd name="connsiteY1" fmla="*/ 0 h 10253"/>
              <a:gd name="connsiteX2" fmla="*/ 9883 w 10000"/>
              <a:gd name="connsiteY2" fmla="*/ 10253 h 10253"/>
              <a:gd name="connsiteX3" fmla="*/ 546 w 10000"/>
              <a:gd name="connsiteY3" fmla="*/ 10000 h 10253"/>
              <a:gd name="connsiteX4" fmla="*/ 0 w 10000"/>
              <a:gd name="connsiteY4" fmla="*/ 0 h 10253"/>
              <a:gd name="connsiteX0" fmla="*/ 0 w 10000"/>
              <a:gd name="connsiteY0" fmla="*/ 0 h 11012"/>
              <a:gd name="connsiteX1" fmla="*/ 10000 w 10000"/>
              <a:gd name="connsiteY1" fmla="*/ 0 h 11012"/>
              <a:gd name="connsiteX2" fmla="*/ 9883 w 10000"/>
              <a:gd name="connsiteY2" fmla="*/ 10253 h 11012"/>
              <a:gd name="connsiteX3" fmla="*/ 74 w 10000"/>
              <a:gd name="connsiteY3" fmla="*/ 11012 h 11012"/>
              <a:gd name="connsiteX4" fmla="*/ 0 w 10000"/>
              <a:gd name="connsiteY4" fmla="*/ 0 h 11012"/>
              <a:gd name="connsiteX0" fmla="*/ 0 w 10000"/>
              <a:gd name="connsiteY0" fmla="*/ 0 h 32663"/>
              <a:gd name="connsiteX1" fmla="*/ 10000 w 10000"/>
              <a:gd name="connsiteY1" fmla="*/ 0 h 32663"/>
              <a:gd name="connsiteX2" fmla="*/ 9883 w 10000"/>
              <a:gd name="connsiteY2" fmla="*/ 10253 h 32663"/>
              <a:gd name="connsiteX3" fmla="*/ 188 w 10000"/>
              <a:gd name="connsiteY3" fmla="*/ 32663 h 32663"/>
              <a:gd name="connsiteX4" fmla="*/ 0 w 10000"/>
              <a:gd name="connsiteY4" fmla="*/ 0 h 32663"/>
              <a:gd name="connsiteX0" fmla="*/ 0 w 10000"/>
              <a:gd name="connsiteY0" fmla="*/ 0 h 33476"/>
              <a:gd name="connsiteX1" fmla="*/ 10000 w 10000"/>
              <a:gd name="connsiteY1" fmla="*/ 0 h 33476"/>
              <a:gd name="connsiteX2" fmla="*/ 9753 w 10000"/>
              <a:gd name="connsiteY2" fmla="*/ 33476 h 33476"/>
              <a:gd name="connsiteX3" fmla="*/ 188 w 10000"/>
              <a:gd name="connsiteY3" fmla="*/ 32663 h 33476"/>
              <a:gd name="connsiteX4" fmla="*/ 0 w 10000"/>
              <a:gd name="connsiteY4" fmla="*/ 0 h 33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33476">
                <a:moveTo>
                  <a:pt x="0" y="0"/>
                </a:moveTo>
                <a:lnTo>
                  <a:pt x="10000" y="0"/>
                </a:lnTo>
                <a:cubicBezTo>
                  <a:pt x="9918" y="11159"/>
                  <a:pt x="9835" y="22317"/>
                  <a:pt x="9753" y="33476"/>
                </a:cubicBezTo>
                <a:lnTo>
                  <a:pt x="188" y="32663"/>
                </a:lnTo>
                <a:cubicBezTo>
                  <a:pt x="163" y="28992"/>
                  <a:pt x="25" y="3671"/>
                  <a:pt x="0" y="0"/>
                </a:cubicBezTo>
                <a:close/>
              </a:path>
            </a:pathLst>
          </a:custGeom>
          <a:solidFill>
            <a:schemeClr val="accent1">
              <a:lumMod val="7500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19" name="Rectangle 18"/>
          <p:cNvSpPr>
            <a:spLocks noChangeArrowheads="1"/>
          </p:cNvSpPr>
          <p:nvPr/>
        </p:nvSpPr>
        <p:spPr bwMode="auto">
          <a:xfrm>
            <a:off x="669512" y="3919950"/>
            <a:ext cx="4852148" cy="104347"/>
          </a:xfrm>
          <a:prstGeom prst="rect">
            <a:avLst/>
          </a:prstGeom>
          <a:solidFill>
            <a:schemeClr val="accent1">
              <a:lumMod val="75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nvGrpSpPr>
          <p:cNvPr id="21" name="Group 20"/>
          <p:cNvGrpSpPr>
            <a:grpSpLocks/>
          </p:cNvGrpSpPr>
          <p:nvPr/>
        </p:nvGrpSpPr>
        <p:grpSpPr bwMode="auto">
          <a:xfrm>
            <a:off x="1439827" y="3609451"/>
            <a:ext cx="386294" cy="301484"/>
            <a:chOff x="4532" y="1978"/>
            <a:chExt cx="1901" cy="1547"/>
          </a:xfrm>
        </p:grpSpPr>
        <p:grpSp>
          <p:nvGrpSpPr>
            <p:cNvPr id="30" name="Group 29"/>
            <p:cNvGrpSpPr>
              <a:grpSpLocks/>
            </p:cNvGrpSpPr>
            <p:nvPr/>
          </p:nvGrpSpPr>
          <p:grpSpPr bwMode="auto">
            <a:xfrm>
              <a:off x="4652" y="1978"/>
              <a:ext cx="1708" cy="1227"/>
              <a:chOff x="2520" y="3504"/>
              <a:chExt cx="1463" cy="928"/>
            </a:xfrm>
          </p:grpSpPr>
          <p:sp>
            <p:nvSpPr>
              <p:cNvPr id="32" name="AutoShape 1556"/>
              <p:cNvSpPr>
                <a:spLocks noChangeArrowheads="1"/>
              </p:cNvSpPr>
              <p:nvPr/>
            </p:nvSpPr>
            <p:spPr bwMode="auto">
              <a:xfrm>
                <a:off x="2520" y="3504"/>
                <a:ext cx="1463" cy="781"/>
              </a:xfrm>
              <a:prstGeom prst="roundRect">
                <a:avLst>
                  <a:gd name="adj" fmla="val 16667"/>
                </a:avLst>
              </a:prstGeom>
              <a:gradFill rotWithShape="1">
                <a:gsLst>
                  <a:gs pos="0">
                    <a:schemeClr val="bg1">
                      <a:lumMod val="75000"/>
                      <a:lumOff val="0"/>
                      <a:gamma/>
                      <a:shade val="46275"/>
                      <a:invGamma/>
                    </a:schemeClr>
                  </a:gs>
                  <a:gs pos="50000">
                    <a:schemeClr val="bg1">
                      <a:lumMod val="75000"/>
                      <a:lumOff val="0"/>
                    </a:schemeClr>
                  </a:gs>
                  <a:gs pos="100000">
                    <a:schemeClr val="bg1">
                      <a:lumMod val="75000"/>
                      <a:lumOff val="0"/>
                      <a:gamma/>
                      <a:shade val="46275"/>
                      <a:invGamma/>
                    </a:schemeClr>
                  </a:gs>
                </a:gsLst>
                <a:lin ang="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3" name="AutoShape 1557"/>
              <p:cNvSpPr>
                <a:spLocks noChangeArrowheads="1"/>
              </p:cNvSpPr>
              <p:nvPr/>
            </p:nvSpPr>
            <p:spPr bwMode="auto">
              <a:xfrm>
                <a:off x="2655" y="3568"/>
                <a:ext cx="113" cy="652"/>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4" name="AutoShape 1558"/>
              <p:cNvSpPr>
                <a:spLocks noChangeArrowheads="1"/>
              </p:cNvSpPr>
              <p:nvPr/>
            </p:nvSpPr>
            <p:spPr bwMode="auto">
              <a:xfrm>
                <a:off x="3739" y="3568"/>
                <a:ext cx="113" cy="652"/>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5" name="AutoShape 1559"/>
              <p:cNvSpPr>
                <a:spLocks noChangeArrowheads="1"/>
              </p:cNvSpPr>
              <p:nvPr/>
            </p:nvSpPr>
            <p:spPr bwMode="auto">
              <a:xfrm>
                <a:off x="2853" y="3568"/>
                <a:ext cx="150" cy="652"/>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6" name="AutoShape 1560"/>
              <p:cNvSpPr>
                <a:spLocks noChangeArrowheads="1"/>
              </p:cNvSpPr>
              <p:nvPr/>
            </p:nvSpPr>
            <p:spPr bwMode="auto">
              <a:xfrm>
                <a:off x="3505" y="3568"/>
                <a:ext cx="150" cy="652"/>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7" name="AutoShape 1561"/>
              <p:cNvSpPr>
                <a:spLocks noChangeArrowheads="1"/>
              </p:cNvSpPr>
              <p:nvPr/>
            </p:nvSpPr>
            <p:spPr bwMode="auto">
              <a:xfrm>
                <a:off x="3093" y="3568"/>
                <a:ext cx="340" cy="652"/>
              </a:xfrm>
              <a:prstGeom prst="roundRect">
                <a:avLst>
                  <a:gd name="adj" fmla="val 16667"/>
                </a:avLst>
              </a:prstGeom>
              <a:solidFill>
                <a:schemeClr val="bg1">
                  <a:lumMod val="9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8" name="Rectangle 37"/>
              <p:cNvSpPr>
                <a:spLocks noChangeArrowheads="1"/>
              </p:cNvSpPr>
              <p:nvPr/>
            </p:nvSpPr>
            <p:spPr bwMode="auto">
              <a:xfrm>
                <a:off x="2625" y="4289"/>
                <a:ext cx="1227" cy="143"/>
              </a:xfrm>
              <a:prstGeom prst="rect">
                <a:avLst/>
              </a:prstGeom>
              <a:gradFill rotWithShape="1">
                <a:gsLst>
                  <a:gs pos="0">
                    <a:schemeClr val="bg1">
                      <a:lumMod val="75000"/>
                      <a:lumOff val="0"/>
                      <a:gamma/>
                      <a:shade val="46275"/>
                      <a:invGamma/>
                    </a:schemeClr>
                  </a:gs>
                  <a:gs pos="50000">
                    <a:schemeClr val="bg1">
                      <a:lumMod val="75000"/>
                      <a:lumOff val="0"/>
                    </a:schemeClr>
                  </a:gs>
                  <a:gs pos="100000">
                    <a:schemeClr val="bg1">
                      <a:lumMod val="75000"/>
                      <a:lumOff val="0"/>
                      <a:gamma/>
                      <a:shade val="46275"/>
                      <a:invGamma/>
                    </a:scheme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sp>
          <p:nvSpPr>
            <p:cNvPr id="31" name="Rectangle 30"/>
            <p:cNvSpPr>
              <a:spLocks noChangeArrowheads="1"/>
            </p:cNvSpPr>
            <p:nvPr/>
          </p:nvSpPr>
          <p:spPr bwMode="auto">
            <a:xfrm>
              <a:off x="4532" y="3210"/>
              <a:ext cx="1901" cy="315"/>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grpSp>
        <p:nvGrpSpPr>
          <p:cNvPr id="6" name="Group 5"/>
          <p:cNvGrpSpPr/>
          <p:nvPr/>
        </p:nvGrpSpPr>
        <p:grpSpPr>
          <a:xfrm>
            <a:off x="1264614" y="3203951"/>
            <a:ext cx="1078572" cy="381285"/>
            <a:chOff x="472959" y="2504216"/>
            <a:chExt cx="1078572" cy="381285"/>
          </a:xfrm>
        </p:grpSpPr>
        <p:grpSp>
          <p:nvGrpSpPr>
            <p:cNvPr id="71" name="Group 70"/>
            <p:cNvGrpSpPr>
              <a:grpSpLocks/>
            </p:cNvGrpSpPr>
            <p:nvPr/>
          </p:nvGrpSpPr>
          <p:grpSpPr bwMode="auto">
            <a:xfrm>
              <a:off x="472959" y="2520687"/>
              <a:ext cx="983973" cy="364814"/>
              <a:chOff x="0" y="700"/>
              <a:chExt cx="1836" cy="731"/>
            </a:xfrm>
          </p:grpSpPr>
          <p:sp>
            <p:nvSpPr>
              <p:cNvPr id="111" name="Rectangle 110"/>
              <p:cNvSpPr>
                <a:spLocks noChangeArrowheads="1"/>
              </p:cNvSpPr>
              <p:nvPr/>
            </p:nvSpPr>
            <p:spPr bwMode="auto">
              <a:xfrm>
                <a:off x="1496" y="700"/>
                <a:ext cx="340" cy="624"/>
              </a:xfrm>
              <a:prstGeom prst="rect">
                <a:avLst/>
              </a:prstGeom>
              <a:gradFill flip="none" rotWithShape="1">
                <a:gsLst>
                  <a:gs pos="3000">
                    <a:srgbClr val="B1B1B1"/>
                  </a:gs>
                  <a:gs pos="50000">
                    <a:schemeClr val="bg1">
                      <a:lumMod val="95000"/>
                      <a:lumOff val="0"/>
                    </a:schemeClr>
                  </a:gs>
                  <a:gs pos="100000">
                    <a:schemeClr val="bg1">
                      <a:lumMod val="95000"/>
                      <a:lumOff val="0"/>
                      <a:gamma/>
                      <a:shade val="46275"/>
                      <a:invGamma/>
                    </a:schemeClr>
                  </a:gs>
                </a:gsLst>
                <a:lin ang="5400000" scaled="0"/>
                <a:tileRect/>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112" name="Freeform 111"/>
              <p:cNvSpPr>
                <a:spLocks/>
              </p:cNvSpPr>
              <p:nvPr/>
            </p:nvSpPr>
            <p:spPr bwMode="auto">
              <a:xfrm>
                <a:off x="56" y="739"/>
                <a:ext cx="1440" cy="146"/>
              </a:xfrm>
              <a:custGeom>
                <a:avLst/>
                <a:gdLst>
                  <a:gd name="T0" fmla="*/ 1440 w 1440"/>
                  <a:gd name="T1" fmla="*/ 0 h 146"/>
                  <a:gd name="T2" fmla="*/ 1137 w 1440"/>
                  <a:gd name="T3" fmla="*/ 0 h 146"/>
                  <a:gd name="T4" fmla="*/ 803 w 1440"/>
                  <a:gd name="T5" fmla="*/ 24 h 146"/>
                  <a:gd name="T6" fmla="*/ 544 w 1440"/>
                  <a:gd name="T7" fmla="*/ 56 h 146"/>
                  <a:gd name="T8" fmla="*/ 244 w 1440"/>
                  <a:gd name="T9" fmla="*/ 101 h 146"/>
                  <a:gd name="T10" fmla="*/ 0 w 1440"/>
                  <a:gd name="T11" fmla="*/ 146 h 146"/>
                </a:gdLst>
                <a:ahLst/>
                <a:cxnLst>
                  <a:cxn ang="0">
                    <a:pos x="T0" y="T1"/>
                  </a:cxn>
                  <a:cxn ang="0">
                    <a:pos x="T2" y="T3"/>
                  </a:cxn>
                  <a:cxn ang="0">
                    <a:pos x="T4" y="T5"/>
                  </a:cxn>
                  <a:cxn ang="0">
                    <a:pos x="T6" y="T7"/>
                  </a:cxn>
                  <a:cxn ang="0">
                    <a:pos x="T8" y="T9"/>
                  </a:cxn>
                  <a:cxn ang="0">
                    <a:pos x="T10" y="T11"/>
                  </a:cxn>
                </a:cxnLst>
                <a:rect l="0" t="0" r="r" b="b"/>
                <a:pathLst>
                  <a:path w="1440" h="146">
                    <a:moveTo>
                      <a:pt x="1440" y="0"/>
                    </a:moveTo>
                    <a:lnTo>
                      <a:pt x="1137" y="0"/>
                    </a:lnTo>
                    <a:lnTo>
                      <a:pt x="803" y="24"/>
                    </a:lnTo>
                    <a:lnTo>
                      <a:pt x="544" y="56"/>
                    </a:lnTo>
                    <a:lnTo>
                      <a:pt x="244" y="101"/>
                    </a:lnTo>
                    <a:lnTo>
                      <a:pt x="0" y="14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113" name="Freeform 112"/>
              <p:cNvSpPr>
                <a:spLocks/>
              </p:cNvSpPr>
              <p:nvPr/>
            </p:nvSpPr>
            <p:spPr bwMode="auto">
              <a:xfrm>
                <a:off x="48" y="1285"/>
                <a:ext cx="1440" cy="146"/>
              </a:xfrm>
              <a:custGeom>
                <a:avLst/>
                <a:gdLst>
                  <a:gd name="T0" fmla="*/ 1440 w 1440"/>
                  <a:gd name="T1" fmla="*/ 0 h 146"/>
                  <a:gd name="T2" fmla="*/ 1137 w 1440"/>
                  <a:gd name="T3" fmla="*/ 0 h 146"/>
                  <a:gd name="T4" fmla="*/ 803 w 1440"/>
                  <a:gd name="T5" fmla="*/ 24 h 146"/>
                  <a:gd name="T6" fmla="*/ 544 w 1440"/>
                  <a:gd name="T7" fmla="*/ 56 h 146"/>
                  <a:gd name="T8" fmla="*/ 244 w 1440"/>
                  <a:gd name="T9" fmla="*/ 101 h 146"/>
                  <a:gd name="T10" fmla="*/ 0 w 1440"/>
                  <a:gd name="T11" fmla="*/ 146 h 146"/>
                </a:gdLst>
                <a:ahLst/>
                <a:cxnLst>
                  <a:cxn ang="0">
                    <a:pos x="T0" y="T1"/>
                  </a:cxn>
                  <a:cxn ang="0">
                    <a:pos x="T2" y="T3"/>
                  </a:cxn>
                  <a:cxn ang="0">
                    <a:pos x="T4" y="T5"/>
                  </a:cxn>
                  <a:cxn ang="0">
                    <a:pos x="T6" y="T7"/>
                  </a:cxn>
                  <a:cxn ang="0">
                    <a:pos x="T8" y="T9"/>
                  </a:cxn>
                  <a:cxn ang="0">
                    <a:pos x="T10" y="T11"/>
                  </a:cxn>
                </a:cxnLst>
                <a:rect l="0" t="0" r="r" b="b"/>
                <a:pathLst>
                  <a:path w="1440" h="146">
                    <a:moveTo>
                      <a:pt x="1440" y="0"/>
                    </a:moveTo>
                    <a:lnTo>
                      <a:pt x="1137" y="0"/>
                    </a:lnTo>
                    <a:lnTo>
                      <a:pt x="803" y="24"/>
                    </a:lnTo>
                    <a:lnTo>
                      <a:pt x="544" y="56"/>
                    </a:lnTo>
                    <a:lnTo>
                      <a:pt x="244" y="101"/>
                    </a:lnTo>
                    <a:lnTo>
                      <a:pt x="0" y="14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114" name="Freeform 113"/>
              <p:cNvSpPr>
                <a:spLocks/>
              </p:cNvSpPr>
              <p:nvPr/>
            </p:nvSpPr>
            <p:spPr bwMode="auto">
              <a:xfrm>
                <a:off x="0" y="739"/>
                <a:ext cx="1496" cy="692"/>
              </a:xfrm>
              <a:custGeom>
                <a:avLst/>
                <a:gdLst>
                  <a:gd name="T0" fmla="*/ 1496 w 1496"/>
                  <a:gd name="T1" fmla="*/ 0 h 692"/>
                  <a:gd name="T2" fmla="*/ 1185 w 1496"/>
                  <a:gd name="T3" fmla="*/ 0 h 692"/>
                  <a:gd name="T4" fmla="*/ 1009 w 1496"/>
                  <a:gd name="T5" fmla="*/ 15 h 692"/>
                  <a:gd name="T6" fmla="*/ 866 w 1496"/>
                  <a:gd name="T7" fmla="*/ 24 h 692"/>
                  <a:gd name="T8" fmla="*/ 581 w 1496"/>
                  <a:gd name="T9" fmla="*/ 56 h 692"/>
                  <a:gd name="T10" fmla="*/ 293 w 1496"/>
                  <a:gd name="T11" fmla="*/ 101 h 692"/>
                  <a:gd name="T12" fmla="*/ 64 w 1496"/>
                  <a:gd name="T13" fmla="*/ 139 h 692"/>
                  <a:gd name="T14" fmla="*/ 0 w 1496"/>
                  <a:gd name="T15" fmla="*/ 311 h 692"/>
                  <a:gd name="T16" fmla="*/ 23 w 1496"/>
                  <a:gd name="T17" fmla="*/ 517 h 692"/>
                  <a:gd name="T18" fmla="*/ 48 w 1496"/>
                  <a:gd name="T19" fmla="*/ 692 h 692"/>
                  <a:gd name="T20" fmla="*/ 203 w 1496"/>
                  <a:gd name="T21" fmla="*/ 660 h 692"/>
                  <a:gd name="T22" fmla="*/ 353 w 1496"/>
                  <a:gd name="T23" fmla="*/ 634 h 692"/>
                  <a:gd name="T24" fmla="*/ 533 w 1496"/>
                  <a:gd name="T25" fmla="*/ 608 h 692"/>
                  <a:gd name="T26" fmla="*/ 739 w 1496"/>
                  <a:gd name="T27" fmla="*/ 585 h 692"/>
                  <a:gd name="T28" fmla="*/ 859 w 1496"/>
                  <a:gd name="T29" fmla="*/ 566 h 692"/>
                  <a:gd name="T30" fmla="*/ 1028 w 1496"/>
                  <a:gd name="T31" fmla="*/ 559 h 692"/>
                  <a:gd name="T32" fmla="*/ 1174 w 1496"/>
                  <a:gd name="T33" fmla="*/ 546 h 692"/>
                  <a:gd name="T34" fmla="*/ 1361 w 1496"/>
                  <a:gd name="T35" fmla="*/ 546 h 692"/>
                  <a:gd name="T36" fmla="*/ 1496 w 1496"/>
                  <a:gd name="T37" fmla="*/ 546 h 692"/>
                  <a:gd name="T38" fmla="*/ 1496 w 1496"/>
                  <a:gd name="T39"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6" h="692">
                    <a:moveTo>
                      <a:pt x="1496" y="0"/>
                    </a:moveTo>
                    <a:lnTo>
                      <a:pt x="1185" y="0"/>
                    </a:lnTo>
                    <a:lnTo>
                      <a:pt x="1009" y="15"/>
                    </a:lnTo>
                    <a:lnTo>
                      <a:pt x="866" y="24"/>
                    </a:lnTo>
                    <a:lnTo>
                      <a:pt x="581" y="56"/>
                    </a:lnTo>
                    <a:lnTo>
                      <a:pt x="293" y="101"/>
                    </a:lnTo>
                    <a:lnTo>
                      <a:pt x="64" y="139"/>
                    </a:lnTo>
                    <a:lnTo>
                      <a:pt x="0" y="311"/>
                    </a:lnTo>
                    <a:lnTo>
                      <a:pt x="23" y="517"/>
                    </a:lnTo>
                    <a:lnTo>
                      <a:pt x="48" y="692"/>
                    </a:lnTo>
                    <a:lnTo>
                      <a:pt x="203" y="660"/>
                    </a:lnTo>
                    <a:lnTo>
                      <a:pt x="353" y="634"/>
                    </a:lnTo>
                    <a:lnTo>
                      <a:pt x="533" y="608"/>
                    </a:lnTo>
                    <a:lnTo>
                      <a:pt x="739" y="585"/>
                    </a:lnTo>
                    <a:lnTo>
                      <a:pt x="859" y="566"/>
                    </a:lnTo>
                    <a:lnTo>
                      <a:pt x="1028" y="559"/>
                    </a:lnTo>
                    <a:lnTo>
                      <a:pt x="1174" y="546"/>
                    </a:lnTo>
                    <a:lnTo>
                      <a:pt x="1361" y="546"/>
                    </a:lnTo>
                    <a:lnTo>
                      <a:pt x="1496" y="546"/>
                    </a:lnTo>
                    <a:lnTo>
                      <a:pt x="1496" y="0"/>
                    </a:lnTo>
                    <a:close/>
                  </a:path>
                </a:pathLst>
              </a:custGeom>
              <a:gradFill rotWithShape="1">
                <a:gsLst>
                  <a:gs pos="0">
                    <a:schemeClr val="tx1">
                      <a:lumMod val="100000"/>
                      <a:lumOff val="0"/>
                    </a:schemeClr>
                  </a:gs>
                  <a:gs pos="50000">
                    <a:schemeClr val="tx1">
                      <a:lumMod val="100000"/>
                      <a:lumOff val="0"/>
                      <a:gamma/>
                      <a:tint val="54902"/>
                      <a:invGamma/>
                    </a:schemeClr>
                  </a:gs>
                  <a:gs pos="100000">
                    <a:schemeClr val="tx1">
                      <a:lumMod val="100000"/>
                      <a:lumOff val="0"/>
                    </a:schemeClr>
                  </a:gs>
                </a:gsLst>
                <a:lin ang="540000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grpSp>
          <p:nvGrpSpPr>
            <p:cNvPr id="83" name="Group 82"/>
            <p:cNvGrpSpPr>
              <a:grpSpLocks/>
            </p:cNvGrpSpPr>
            <p:nvPr/>
          </p:nvGrpSpPr>
          <p:grpSpPr bwMode="auto">
            <a:xfrm rot="5400000">
              <a:off x="1334687" y="2626736"/>
              <a:ext cx="339363" cy="94324"/>
              <a:chOff x="1586" y="918"/>
              <a:chExt cx="680" cy="176"/>
            </a:xfrm>
          </p:grpSpPr>
          <p:grpSp>
            <p:nvGrpSpPr>
              <p:cNvPr id="90" name="Group 89"/>
              <p:cNvGrpSpPr>
                <a:grpSpLocks/>
              </p:cNvGrpSpPr>
              <p:nvPr/>
            </p:nvGrpSpPr>
            <p:grpSpPr bwMode="auto">
              <a:xfrm rot="5400000">
                <a:off x="1869" y="635"/>
                <a:ext cx="113" cy="680"/>
                <a:chOff x="1869" y="635"/>
                <a:chExt cx="143" cy="680"/>
              </a:xfrm>
            </p:grpSpPr>
            <p:sp>
              <p:nvSpPr>
                <p:cNvPr id="92" name="Rectangle 91"/>
                <p:cNvSpPr>
                  <a:spLocks noChangeArrowheads="1"/>
                </p:cNvSpPr>
                <p:nvPr/>
              </p:nvSpPr>
              <p:spPr bwMode="auto">
                <a:xfrm>
                  <a:off x="1869" y="635"/>
                  <a:ext cx="143" cy="6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93" name="AutoShape 1550"/>
                <p:cNvSpPr>
                  <a:spLocks noChangeArrowheads="1"/>
                </p:cNvSpPr>
                <p:nvPr/>
              </p:nvSpPr>
              <p:spPr bwMode="auto">
                <a:xfrm>
                  <a:off x="1869" y="818"/>
                  <a:ext cx="143" cy="307"/>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94" name="AutoShape 1551"/>
                <p:cNvSpPr>
                  <a:spLocks noChangeArrowheads="1"/>
                </p:cNvSpPr>
                <p:nvPr/>
              </p:nvSpPr>
              <p:spPr bwMode="auto">
                <a:xfrm>
                  <a:off x="1869" y="637"/>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95" name="AutoShape 1552"/>
                <p:cNvSpPr>
                  <a:spLocks noChangeArrowheads="1"/>
                </p:cNvSpPr>
                <p:nvPr/>
              </p:nvSpPr>
              <p:spPr bwMode="auto">
                <a:xfrm>
                  <a:off x="1869" y="1169"/>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sp>
            <p:nvSpPr>
              <p:cNvPr id="91" name="Rectangle 90"/>
              <p:cNvSpPr>
                <a:spLocks noChangeArrowheads="1"/>
              </p:cNvSpPr>
              <p:nvPr/>
            </p:nvSpPr>
            <p:spPr bwMode="auto">
              <a:xfrm>
                <a:off x="1644" y="1037"/>
                <a:ext cx="567" cy="5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grpSp>
      <p:grpSp>
        <p:nvGrpSpPr>
          <p:cNvPr id="22" name="Group 21"/>
          <p:cNvGrpSpPr>
            <a:grpSpLocks/>
          </p:cNvGrpSpPr>
          <p:nvPr/>
        </p:nvGrpSpPr>
        <p:grpSpPr bwMode="auto">
          <a:xfrm>
            <a:off x="1156232" y="4096689"/>
            <a:ext cx="268213" cy="786857"/>
            <a:chOff x="7435" y="1496"/>
            <a:chExt cx="340" cy="1134"/>
          </a:xfrm>
        </p:grpSpPr>
        <p:grpSp>
          <p:nvGrpSpPr>
            <p:cNvPr id="23" name="Group 22"/>
            <p:cNvGrpSpPr>
              <a:grpSpLocks/>
            </p:cNvGrpSpPr>
            <p:nvPr/>
          </p:nvGrpSpPr>
          <p:grpSpPr bwMode="auto">
            <a:xfrm>
              <a:off x="7435" y="1496"/>
              <a:ext cx="340" cy="1134"/>
              <a:chOff x="6871" y="779"/>
              <a:chExt cx="624" cy="1814"/>
            </a:xfrm>
          </p:grpSpPr>
          <p:sp>
            <p:nvSpPr>
              <p:cNvPr id="25" name="AutoShape 1566"/>
              <p:cNvSpPr>
                <a:spLocks noChangeArrowheads="1"/>
              </p:cNvSpPr>
              <p:nvPr/>
            </p:nvSpPr>
            <p:spPr bwMode="auto">
              <a:xfrm>
                <a:off x="6871" y="779"/>
                <a:ext cx="624" cy="1814"/>
              </a:xfrm>
              <a:prstGeom prst="roundRect">
                <a:avLst>
                  <a:gd name="adj" fmla="val 16667"/>
                </a:avLst>
              </a:prstGeom>
              <a:solidFill>
                <a:schemeClr val="bg1">
                  <a:lumMod val="85000"/>
                  <a:lumOff val="0"/>
                </a:schemeClr>
              </a:solidFill>
              <a:ln w="9525">
                <a:solidFill>
                  <a:schemeClr val="tx1">
                    <a:lumMod val="100000"/>
                    <a:lumOff val="0"/>
                  </a:schemeClr>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26" name="Rectangle 25"/>
              <p:cNvSpPr>
                <a:spLocks noChangeArrowheads="1"/>
              </p:cNvSpPr>
              <p:nvPr/>
            </p:nvSpPr>
            <p:spPr bwMode="auto">
              <a:xfrm>
                <a:off x="7046" y="1066"/>
                <a:ext cx="297" cy="124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27" name="Rectangle 26"/>
              <p:cNvSpPr>
                <a:spLocks noChangeArrowheads="1"/>
              </p:cNvSpPr>
              <p:nvPr/>
            </p:nvSpPr>
            <p:spPr bwMode="auto">
              <a:xfrm>
                <a:off x="7066" y="1265"/>
                <a:ext cx="255" cy="1017"/>
              </a:xfrm>
              <a:prstGeom prst="rect">
                <a:avLst/>
              </a:prstGeom>
              <a:solidFill>
                <a:srgbClr val="FFC000"/>
              </a:solidFill>
              <a:ln w="9525">
                <a:solidFill>
                  <a:srgbClr val="FFC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28" name="Oval 27"/>
              <p:cNvSpPr>
                <a:spLocks noChangeArrowheads="1"/>
              </p:cNvSpPr>
              <p:nvPr/>
            </p:nvSpPr>
            <p:spPr bwMode="auto">
              <a:xfrm>
                <a:off x="7111" y="833"/>
                <a:ext cx="156" cy="170"/>
              </a:xfrm>
              <a:prstGeom prst="ellipse">
                <a:avLst/>
              </a:prstGeom>
              <a:solidFill>
                <a:schemeClr val="bg1">
                  <a:lumMod val="8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29" name="Oval 28"/>
              <p:cNvSpPr>
                <a:spLocks noChangeArrowheads="1"/>
              </p:cNvSpPr>
              <p:nvPr/>
            </p:nvSpPr>
            <p:spPr bwMode="auto">
              <a:xfrm>
                <a:off x="7111" y="2358"/>
                <a:ext cx="156" cy="170"/>
              </a:xfrm>
              <a:prstGeom prst="ellipse">
                <a:avLst/>
              </a:prstGeom>
              <a:solidFill>
                <a:schemeClr val="bg1">
                  <a:lumMod val="8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sp>
          <p:nvSpPr>
            <p:cNvPr id="24" name="Rectangle 23"/>
            <p:cNvSpPr>
              <a:spLocks noChangeArrowheads="1"/>
            </p:cNvSpPr>
            <p:nvPr/>
          </p:nvSpPr>
          <p:spPr bwMode="auto">
            <a:xfrm>
              <a:off x="7541" y="1675"/>
              <a:ext cx="143" cy="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grpSp>
        <p:nvGrpSpPr>
          <p:cNvPr id="5" name="Group 4"/>
          <p:cNvGrpSpPr>
            <a:grpSpLocks noChangeAspect="1"/>
          </p:cNvGrpSpPr>
          <p:nvPr/>
        </p:nvGrpSpPr>
        <p:grpSpPr>
          <a:xfrm>
            <a:off x="6669365" y="914336"/>
            <a:ext cx="1930424" cy="2698842"/>
            <a:chOff x="5366433" y="882563"/>
            <a:chExt cx="2000243" cy="2235096"/>
          </a:xfrm>
        </p:grpSpPr>
        <p:sp>
          <p:nvSpPr>
            <p:cNvPr id="161" name="Rectangle 160"/>
            <p:cNvSpPr/>
            <p:nvPr/>
          </p:nvSpPr>
          <p:spPr>
            <a:xfrm>
              <a:off x="5366433" y="882563"/>
              <a:ext cx="2000243" cy="2235096"/>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162" name="Rounded Rectangle 161"/>
            <p:cNvSpPr/>
            <p:nvPr/>
          </p:nvSpPr>
          <p:spPr>
            <a:xfrm>
              <a:off x="7080927" y="1777872"/>
              <a:ext cx="177799" cy="374632"/>
            </a:xfrm>
            <a:prstGeom prst="round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163" name="Oval 162"/>
            <p:cNvSpPr/>
            <p:nvPr/>
          </p:nvSpPr>
          <p:spPr>
            <a:xfrm>
              <a:off x="7119024" y="1898517"/>
              <a:ext cx="108000" cy="92135"/>
            </a:xfrm>
            <a:prstGeom prst="ellipse">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164" name="Oval 163"/>
            <p:cNvSpPr/>
            <p:nvPr/>
          </p:nvSpPr>
          <p:spPr>
            <a:xfrm>
              <a:off x="6744533" y="1276240"/>
              <a:ext cx="144000" cy="122846"/>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165" name="Oval 164"/>
            <p:cNvSpPr/>
            <p:nvPr/>
          </p:nvSpPr>
          <p:spPr>
            <a:xfrm>
              <a:off x="6956153" y="1276243"/>
              <a:ext cx="143510" cy="122846"/>
            </a:xfrm>
            <a:prstGeom prst="ellipse">
              <a:avLst/>
            </a:prstGeom>
            <a:solidFill>
              <a:schemeClr val="accent6">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grpSp>
      <p:sp>
        <p:nvSpPr>
          <p:cNvPr id="500" name="TextBox 499"/>
          <p:cNvSpPr txBox="1"/>
          <p:nvPr/>
        </p:nvSpPr>
        <p:spPr>
          <a:xfrm>
            <a:off x="234863" y="4617642"/>
            <a:ext cx="11618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prstClr val="black"/>
                </a:solidFill>
                <a:effectLst/>
                <a:uLnTx/>
                <a:uFillTx/>
                <a:latin typeface="Calibri"/>
                <a:ea typeface="+mn-ea"/>
                <a:cs typeface="+mn-cs"/>
              </a:rPr>
              <a:t>Temp. sensor</a:t>
            </a:r>
          </a:p>
        </p:txBody>
      </p:sp>
      <p:sp>
        <p:nvSpPr>
          <p:cNvPr id="501" name="TextBox 500"/>
          <p:cNvSpPr txBox="1"/>
          <p:nvPr/>
        </p:nvSpPr>
        <p:spPr>
          <a:xfrm>
            <a:off x="1097255" y="1997456"/>
            <a:ext cx="1930423"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dirty="0">
                <a:ln>
                  <a:noFill/>
                </a:ln>
                <a:solidFill>
                  <a:prstClr val="black"/>
                </a:solidFill>
                <a:effectLst/>
                <a:uLnTx/>
                <a:uFillTx/>
                <a:latin typeface="Calibri"/>
                <a:ea typeface="+mn-ea"/>
                <a:cs typeface="+mn-cs"/>
              </a:rPr>
              <a:t>Connect pressure &amp; temperature sensors </a:t>
            </a:r>
            <a:r>
              <a:rPr kumimoji="0" lang="en-GB" sz="900" b="0" i="0" u="none" strike="noStrike" kern="1200" cap="none" spc="0" normalizeH="0" baseline="0" dirty="0">
                <a:ln>
                  <a:noFill/>
                </a:ln>
                <a:solidFill>
                  <a:prstClr val="black"/>
                </a:solidFill>
                <a:effectLst/>
                <a:uLnTx/>
                <a:uFillTx/>
                <a:latin typeface="Calibri"/>
                <a:ea typeface="+mn-ea"/>
                <a:cs typeface="+mn-cs"/>
              </a:rPr>
              <a:t>(See page 16</a:t>
            </a:r>
            <a:r>
              <a:rPr kumimoji="0" lang="en-GB" sz="900" b="0" i="0" u="none" strike="noStrike" kern="1200" cap="none" spc="0" normalizeH="0" dirty="0">
                <a:ln>
                  <a:noFill/>
                </a:ln>
                <a:solidFill>
                  <a:prstClr val="black"/>
                </a:solidFill>
                <a:effectLst/>
                <a:uLnTx/>
                <a:uFillTx/>
                <a:latin typeface="Calibri"/>
                <a:ea typeface="+mn-ea"/>
                <a:cs typeface="+mn-cs"/>
              </a:rPr>
              <a:t> of EV40 Manual).</a:t>
            </a:r>
            <a:endParaRPr kumimoji="0" lang="en-GB" sz="1400" b="0" i="0" u="none" strike="noStrike" kern="1200" cap="none" spc="0" normalizeH="0" baseline="0" dirty="0">
              <a:ln>
                <a:noFill/>
              </a:ln>
              <a:solidFill>
                <a:prstClr val="black"/>
              </a:solidFill>
              <a:effectLst/>
              <a:uLnTx/>
              <a:uFillTx/>
              <a:latin typeface="Calibri"/>
              <a:ea typeface="+mn-ea"/>
              <a:cs typeface="+mn-cs"/>
            </a:endParaRPr>
          </a:p>
        </p:txBody>
      </p:sp>
      <p:pic>
        <p:nvPicPr>
          <p:cNvPr id="425" name="Picture 424">
            <a:extLst>
              <a:ext uri="{FF2B5EF4-FFF2-40B4-BE49-F238E27FC236}">
                <a16:creationId xmlns:a16="http://schemas.microsoft.com/office/drawing/2014/main" id="{E4974B05-08A2-4125-9F17-E982356310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5199" y="1000702"/>
            <a:ext cx="1008000" cy="1889028"/>
          </a:xfrm>
          <a:prstGeom prst="rect">
            <a:avLst/>
          </a:prstGeom>
        </p:spPr>
      </p:pic>
      <p:grpSp>
        <p:nvGrpSpPr>
          <p:cNvPr id="46" name="Group 45">
            <a:extLst>
              <a:ext uri="{FF2B5EF4-FFF2-40B4-BE49-F238E27FC236}">
                <a16:creationId xmlns:a16="http://schemas.microsoft.com/office/drawing/2014/main" id="{E3639FB1-E461-43A4-9694-61224CB6200F}"/>
              </a:ext>
            </a:extLst>
          </p:cNvPr>
          <p:cNvGrpSpPr/>
          <p:nvPr/>
        </p:nvGrpSpPr>
        <p:grpSpPr>
          <a:xfrm>
            <a:off x="1796727" y="2888319"/>
            <a:ext cx="2043288" cy="1044000"/>
            <a:chOff x="1801773" y="2169649"/>
            <a:chExt cx="2043288" cy="1044000"/>
          </a:xfrm>
        </p:grpSpPr>
        <p:grpSp>
          <p:nvGrpSpPr>
            <p:cNvPr id="16" name="Group 15"/>
            <p:cNvGrpSpPr>
              <a:grpSpLocks noChangeAspect="1"/>
            </p:cNvGrpSpPr>
            <p:nvPr/>
          </p:nvGrpSpPr>
          <p:grpSpPr>
            <a:xfrm>
              <a:off x="1801773" y="2169649"/>
              <a:ext cx="2043288" cy="1044000"/>
              <a:chOff x="6101400" y="3262173"/>
              <a:chExt cx="2562607" cy="1309342"/>
            </a:xfrm>
          </p:grpSpPr>
          <p:grpSp>
            <p:nvGrpSpPr>
              <p:cNvPr id="424" name="Group 423"/>
              <p:cNvGrpSpPr>
                <a:grpSpLocks noChangeAspect="1"/>
              </p:cNvGrpSpPr>
              <p:nvPr/>
            </p:nvGrpSpPr>
            <p:grpSpPr>
              <a:xfrm>
                <a:off x="6101400" y="3262173"/>
                <a:ext cx="2562607" cy="1309342"/>
                <a:chOff x="3548740" y="2593000"/>
                <a:chExt cx="3452458" cy="1763999"/>
              </a:xfrm>
            </p:grpSpPr>
            <p:sp>
              <p:nvSpPr>
                <p:cNvPr id="327" name="Rectangle 326"/>
                <p:cNvSpPr>
                  <a:spLocks noChangeArrowheads="1"/>
                </p:cNvSpPr>
                <p:nvPr/>
              </p:nvSpPr>
              <p:spPr bwMode="auto">
                <a:xfrm>
                  <a:off x="4834477" y="3083236"/>
                  <a:ext cx="2055902" cy="950633"/>
                </a:xfrm>
                <a:prstGeom prst="rect">
                  <a:avLst/>
                </a:prstGeom>
                <a:solidFill>
                  <a:schemeClr val="bg1">
                    <a:lumMod val="85000"/>
                    <a:lumOff val="0"/>
                  </a:schemeClr>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nvGrpSpPr>
                <p:cNvPr id="328" name="Group 327"/>
                <p:cNvGrpSpPr>
                  <a:grpSpLocks/>
                </p:cNvGrpSpPr>
                <p:nvPr/>
              </p:nvGrpSpPr>
              <p:grpSpPr bwMode="auto">
                <a:xfrm>
                  <a:off x="5548777" y="3379936"/>
                  <a:ext cx="623639" cy="579758"/>
                  <a:chOff x="4084" y="923"/>
                  <a:chExt cx="681" cy="680"/>
                </a:xfrm>
              </p:grpSpPr>
              <p:sp>
                <p:nvSpPr>
                  <p:cNvPr id="412" name="Rectangle 411"/>
                  <p:cNvSpPr>
                    <a:spLocks noChangeArrowheads="1"/>
                  </p:cNvSpPr>
                  <p:nvPr/>
                </p:nvSpPr>
                <p:spPr bwMode="auto">
                  <a:xfrm>
                    <a:off x="4084" y="923"/>
                    <a:ext cx="681" cy="680"/>
                  </a:xfrm>
                  <a:prstGeom prst="rect">
                    <a:avLst/>
                  </a:prstGeom>
                  <a:gradFill rotWithShape="1">
                    <a:gsLst>
                      <a:gs pos="0">
                        <a:schemeClr val="bg1">
                          <a:lumMod val="95000"/>
                          <a:lumOff val="0"/>
                        </a:schemeClr>
                      </a:gs>
                      <a:gs pos="100000">
                        <a:schemeClr val="bg1">
                          <a:lumMod val="95000"/>
                          <a:lumOff val="0"/>
                          <a:gamma/>
                          <a:shade val="46275"/>
                          <a:invGamma/>
                        </a:schemeClr>
                      </a:gs>
                    </a:gsLst>
                    <a:path path="shape">
                      <a:fillToRect l="50000" t="50000" r="50000" b="50000"/>
                    </a:path>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kumimoji="0" lang="en-GB" sz="11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200" b="0" i="0" u="none" strike="noStrike" kern="1200" cap="none" spc="0" normalizeH="0" baseline="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
                <p:nvSpPr>
                  <p:cNvPr id="413" name="Oval 412"/>
                  <p:cNvSpPr>
                    <a:spLocks noChangeArrowheads="1"/>
                  </p:cNvSpPr>
                  <p:nvPr/>
                </p:nvSpPr>
                <p:spPr bwMode="auto">
                  <a:xfrm>
                    <a:off x="4183" y="1032"/>
                    <a:ext cx="482" cy="482"/>
                  </a:xfrm>
                  <a:prstGeom prst="ellipse">
                    <a:avLst/>
                  </a:prstGeom>
                  <a:solidFill>
                    <a:schemeClr val="bg1">
                      <a:lumMod val="8500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414" name="Oval 413"/>
                  <p:cNvSpPr>
                    <a:spLocks noChangeArrowheads="1"/>
                  </p:cNvSpPr>
                  <p:nvPr/>
                </p:nvSpPr>
                <p:spPr bwMode="auto">
                  <a:xfrm>
                    <a:off x="4115" y="955"/>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415" name="Oval 414"/>
                  <p:cNvSpPr>
                    <a:spLocks noChangeArrowheads="1"/>
                  </p:cNvSpPr>
                  <p:nvPr/>
                </p:nvSpPr>
                <p:spPr bwMode="auto">
                  <a:xfrm>
                    <a:off x="4117" y="1441"/>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416" name="Oval 415"/>
                  <p:cNvSpPr>
                    <a:spLocks noChangeArrowheads="1"/>
                  </p:cNvSpPr>
                  <p:nvPr/>
                </p:nvSpPr>
                <p:spPr bwMode="auto">
                  <a:xfrm>
                    <a:off x="4608" y="963"/>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417" name="Oval 416"/>
                  <p:cNvSpPr>
                    <a:spLocks noChangeArrowheads="1"/>
                  </p:cNvSpPr>
                  <p:nvPr/>
                </p:nvSpPr>
                <p:spPr bwMode="auto">
                  <a:xfrm>
                    <a:off x="4615" y="1441"/>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sp>
              <p:nvSpPr>
                <p:cNvPr id="329" name="Oval 328"/>
                <p:cNvSpPr>
                  <a:spLocks noChangeArrowheads="1"/>
                </p:cNvSpPr>
                <p:nvPr/>
              </p:nvSpPr>
              <p:spPr bwMode="auto">
                <a:xfrm>
                  <a:off x="6230109" y="3160821"/>
                  <a:ext cx="155681" cy="144940"/>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30" name="Oval 329"/>
                <p:cNvSpPr>
                  <a:spLocks noChangeArrowheads="1"/>
                </p:cNvSpPr>
                <p:nvPr/>
              </p:nvSpPr>
              <p:spPr bwMode="auto">
                <a:xfrm>
                  <a:off x="4862866" y="3102845"/>
                  <a:ext cx="130039" cy="121067"/>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31" name="Oval 330"/>
                <p:cNvSpPr>
                  <a:spLocks noChangeArrowheads="1"/>
                </p:cNvSpPr>
                <p:nvPr/>
              </p:nvSpPr>
              <p:spPr bwMode="auto">
                <a:xfrm>
                  <a:off x="5076240" y="3227323"/>
                  <a:ext cx="130039" cy="121067"/>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32" name="Rectangle 331"/>
                <p:cNvSpPr>
                  <a:spLocks noChangeArrowheads="1"/>
                </p:cNvSpPr>
                <p:nvPr/>
              </p:nvSpPr>
              <p:spPr bwMode="auto">
                <a:xfrm>
                  <a:off x="5923327" y="3035491"/>
                  <a:ext cx="389202" cy="4859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33" name="Rectangle 332"/>
                <p:cNvSpPr>
                  <a:spLocks noChangeArrowheads="1"/>
                </p:cNvSpPr>
                <p:nvPr/>
              </p:nvSpPr>
              <p:spPr bwMode="auto">
                <a:xfrm>
                  <a:off x="6421505" y="3035491"/>
                  <a:ext cx="389202" cy="4859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nvGrpSpPr>
                <p:cNvPr id="334" name="Group 333"/>
                <p:cNvGrpSpPr>
                  <a:grpSpLocks/>
                </p:cNvGrpSpPr>
                <p:nvPr/>
              </p:nvGrpSpPr>
              <p:grpSpPr bwMode="auto">
                <a:xfrm>
                  <a:off x="6223699" y="3379936"/>
                  <a:ext cx="623639" cy="579758"/>
                  <a:chOff x="4821" y="923"/>
                  <a:chExt cx="681" cy="680"/>
                </a:xfrm>
              </p:grpSpPr>
              <p:sp>
                <p:nvSpPr>
                  <p:cNvPr id="406" name="Rectangle 405"/>
                  <p:cNvSpPr>
                    <a:spLocks noChangeArrowheads="1"/>
                  </p:cNvSpPr>
                  <p:nvPr/>
                </p:nvSpPr>
                <p:spPr bwMode="auto">
                  <a:xfrm>
                    <a:off x="4821" y="923"/>
                    <a:ext cx="681" cy="680"/>
                  </a:xfrm>
                  <a:prstGeom prst="rect">
                    <a:avLst/>
                  </a:prstGeom>
                  <a:gradFill rotWithShape="1">
                    <a:gsLst>
                      <a:gs pos="0">
                        <a:schemeClr val="bg1">
                          <a:lumMod val="95000"/>
                          <a:lumOff val="0"/>
                        </a:schemeClr>
                      </a:gs>
                      <a:gs pos="100000">
                        <a:schemeClr val="bg1">
                          <a:lumMod val="95000"/>
                          <a:lumOff val="0"/>
                          <a:gamma/>
                          <a:shade val="46275"/>
                          <a:invGamma/>
                        </a:schemeClr>
                      </a:gs>
                    </a:gsLst>
                    <a:path path="shape">
                      <a:fillToRect l="50000" t="50000" r="50000" b="50000"/>
                    </a:path>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kumimoji="0" lang="en-GB" sz="1100" b="0"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200" b="0" i="0" u="none" strike="noStrike" kern="1200" cap="none" spc="0" normalizeH="0" baseline="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
                <p:nvSpPr>
                  <p:cNvPr id="407" name="Oval 406"/>
                  <p:cNvSpPr>
                    <a:spLocks noChangeArrowheads="1"/>
                  </p:cNvSpPr>
                  <p:nvPr/>
                </p:nvSpPr>
                <p:spPr bwMode="auto">
                  <a:xfrm>
                    <a:off x="4919" y="1034"/>
                    <a:ext cx="482" cy="482"/>
                  </a:xfrm>
                  <a:prstGeom prst="ellipse">
                    <a:avLst/>
                  </a:prstGeom>
                  <a:solidFill>
                    <a:srgbClr val="92D050"/>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408" name="Oval 407"/>
                  <p:cNvSpPr>
                    <a:spLocks noChangeArrowheads="1"/>
                  </p:cNvSpPr>
                  <p:nvPr/>
                </p:nvSpPr>
                <p:spPr bwMode="auto">
                  <a:xfrm>
                    <a:off x="4851" y="957"/>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409" name="Oval 408"/>
                  <p:cNvSpPr>
                    <a:spLocks noChangeArrowheads="1"/>
                  </p:cNvSpPr>
                  <p:nvPr/>
                </p:nvSpPr>
                <p:spPr bwMode="auto">
                  <a:xfrm>
                    <a:off x="4853" y="1443"/>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410" name="Oval 409"/>
                  <p:cNvSpPr>
                    <a:spLocks noChangeArrowheads="1"/>
                  </p:cNvSpPr>
                  <p:nvPr/>
                </p:nvSpPr>
                <p:spPr bwMode="auto">
                  <a:xfrm>
                    <a:off x="5344" y="965"/>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411" name="Oval 410"/>
                  <p:cNvSpPr>
                    <a:spLocks noChangeArrowheads="1"/>
                  </p:cNvSpPr>
                  <p:nvPr/>
                </p:nvSpPr>
                <p:spPr bwMode="auto">
                  <a:xfrm>
                    <a:off x="5351" y="1443"/>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grpSp>
              <p:nvGrpSpPr>
                <p:cNvPr id="335" name="Group 334"/>
                <p:cNvGrpSpPr>
                  <a:grpSpLocks/>
                </p:cNvGrpSpPr>
                <p:nvPr/>
              </p:nvGrpSpPr>
              <p:grpSpPr bwMode="auto">
                <a:xfrm>
                  <a:off x="4872939" y="3378231"/>
                  <a:ext cx="623639" cy="579758"/>
                  <a:chOff x="3346" y="921"/>
                  <a:chExt cx="681" cy="680"/>
                </a:xfrm>
              </p:grpSpPr>
              <p:sp>
                <p:nvSpPr>
                  <p:cNvPr id="398" name="Rectangle 397"/>
                  <p:cNvSpPr>
                    <a:spLocks noChangeArrowheads="1"/>
                  </p:cNvSpPr>
                  <p:nvPr/>
                </p:nvSpPr>
                <p:spPr bwMode="auto">
                  <a:xfrm>
                    <a:off x="3346" y="921"/>
                    <a:ext cx="681" cy="680"/>
                  </a:xfrm>
                  <a:prstGeom prst="rect">
                    <a:avLst/>
                  </a:prstGeom>
                  <a:gradFill rotWithShape="1">
                    <a:gsLst>
                      <a:gs pos="0">
                        <a:schemeClr val="bg1">
                          <a:lumMod val="85000"/>
                          <a:lumOff val="0"/>
                        </a:schemeClr>
                      </a:gs>
                      <a:gs pos="100000">
                        <a:schemeClr val="bg1">
                          <a:lumMod val="85000"/>
                          <a:lumOff val="0"/>
                          <a:gamma/>
                          <a:shade val="46275"/>
                          <a:invGamma/>
                        </a:schemeClr>
                      </a:gs>
                    </a:gsLst>
                    <a:path path="shape">
                      <a:fillToRect l="50000" t="50000" r="50000" b="50000"/>
                    </a:path>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99" name="Oval 398"/>
                  <p:cNvSpPr>
                    <a:spLocks noChangeArrowheads="1"/>
                  </p:cNvSpPr>
                  <p:nvPr/>
                </p:nvSpPr>
                <p:spPr bwMode="auto">
                  <a:xfrm>
                    <a:off x="3444" y="1032"/>
                    <a:ext cx="482" cy="482"/>
                  </a:xfrm>
                  <a:prstGeom prst="ellipse">
                    <a:avLst/>
                  </a:prstGeom>
                  <a:solidFill>
                    <a:schemeClr val="bg1">
                      <a:lumMod val="8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400" name="Oval 399"/>
                  <p:cNvSpPr>
                    <a:spLocks noChangeArrowheads="1"/>
                  </p:cNvSpPr>
                  <p:nvPr/>
                </p:nvSpPr>
                <p:spPr bwMode="auto">
                  <a:xfrm>
                    <a:off x="3376" y="955"/>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401" name="Oval 400"/>
                  <p:cNvSpPr>
                    <a:spLocks noChangeArrowheads="1"/>
                  </p:cNvSpPr>
                  <p:nvPr/>
                </p:nvSpPr>
                <p:spPr bwMode="auto">
                  <a:xfrm>
                    <a:off x="3378" y="1441"/>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402" name="Oval 401"/>
                  <p:cNvSpPr>
                    <a:spLocks noChangeArrowheads="1"/>
                  </p:cNvSpPr>
                  <p:nvPr/>
                </p:nvSpPr>
                <p:spPr bwMode="auto">
                  <a:xfrm>
                    <a:off x="3869" y="963"/>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403" name="Oval 402"/>
                  <p:cNvSpPr>
                    <a:spLocks noChangeArrowheads="1"/>
                  </p:cNvSpPr>
                  <p:nvPr/>
                </p:nvSpPr>
                <p:spPr bwMode="auto">
                  <a:xfrm>
                    <a:off x="3876" y="1441"/>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404" name="Oval 403"/>
                  <p:cNvSpPr>
                    <a:spLocks noChangeArrowheads="1"/>
                  </p:cNvSpPr>
                  <p:nvPr/>
                </p:nvSpPr>
                <p:spPr bwMode="auto">
                  <a:xfrm>
                    <a:off x="3617" y="1340"/>
                    <a:ext cx="142" cy="142"/>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405" name="Oval 404"/>
                  <p:cNvSpPr>
                    <a:spLocks noChangeArrowheads="1"/>
                  </p:cNvSpPr>
                  <p:nvPr/>
                </p:nvSpPr>
                <p:spPr bwMode="auto">
                  <a:xfrm>
                    <a:off x="3624" y="1179"/>
                    <a:ext cx="125" cy="125"/>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sp>
              <p:nvSpPr>
                <p:cNvPr id="336" name="Rectangle 335"/>
                <p:cNvSpPr>
                  <a:spLocks noChangeArrowheads="1"/>
                </p:cNvSpPr>
                <p:nvPr/>
              </p:nvSpPr>
              <p:spPr bwMode="auto">
                <a:xfrm rot="16200000">
                  <a:off x="4443801" y="3384892"/>
                  <a:ext cx="676953" cy="103482"/>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37" name="Rectangle 336"/>
                <p:cNvSpPr>
                  <a:spLocks noChangeArrowheads="1"/>
                </p:cNvSpPr>
                <p:nvPr/>
              </p:nvSpPr>
              <p:spPr bwMode="auto">
                <a:xfrm rot="16200000">
                  <a:off x="4288151" y="3303641"/>
                  <a:ext cx="628356" cy="259163"/>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38" name="Rectangle 337"/>
                <p:cNvSpPr>
                  <a:spLocks noChangeArrowheads="1"/>
                </p:cNvSpPr>
                <p:nvPr/>
              </p:nvSpPr>
              <p:spPr bwMode="auto">
                <a:xfrm>
                  <a:off x="4521284" y="3071300"/>
                  <a:ext cx="259163" cy="4859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39" name="Rectangle 338"/>
                <p:cNvSpPr>
                  <a:spLocks noChangeArrowheads="1"/>
                </p:cNvSpPr>
                <p:nvPr/>
              </p:nvSpPr>
              <p:spPr bwMode="auto">
                <a:xfrm>
                  <a:off x="4966348" y="4033869"/>
                  <a:ext cx="727121" cy="168812"/>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40" name="Rectangle 339"/>
                <p:cNvSpPr>
                  <a:spLocks noChangeArrowheads="1"/>
                </p:cNvSpPr>
                <p:nvPr/>
              </p:nvSpPr>
              <p:spPr bwMode="auto">
                <a:xfrm>
                  <a:off x="6047871" y="4033869"/>
                  <a:ext cx="727121" cy="168812"/>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nvGrpSpPr>
                <p:cNvPr id="343" name="Group 342"/>
                <p:cNvGrpSpPr>
                  <a:grpSpLocks/>
                </p:cNvGrpSpPr>
                <p:nvPr/>
              </p:nvGrpSpPr>
              <p:grpSpPr bwMode="auto">
                <a:xfrm>
                  <a:off x="5024957" y="4206944"/>
                  <a:ext cx="622723" cy="150055"/>
                  <a:chOff x="3512" y="1893"/>
                  <a:chExt cx="680" cy="176"/>
                </a:xfrm>
              </p:grpSpPr>
              <p:grpSp>
                <p:nvGrpSpPr>
                  <p:cNvPr id="385" name="Group 384"/>
                  <p:cNvGrpSpPr>
                    <a:grpSpLocks/>
                  </p:cNvGrpSpPr>
                  <p:nvPr/>
                </p:nvGrpSpPr>
                <p:grpSpPr bwMode="auto">
                  <a:xfrm rot="5400000">
                    <a:off x="3795" y="1610"/>
                    <a:ext cx="113" cy="680"/>
                    <a:chOff x="3795" y="1610"/>
                    <a:chExt cx="143" cy="680"/>
                  </a:xfrm>
                </p:grpSpPr>
                <p:sp>
                  <p:nvSpPr>
                    <p:cNvPr id="387" name="Rectangle 386"/>
                    <p:cNvSpPr>
                      <a:spLocks noChangeArrowheads="1"/>
                    </p:cNvSpPr>
                    <p:nvPr/>
                  </p:nvSpPr>
                  <p:spPr bwMode="auto">
                    <a:xfrm>
                      <a:off x="3795" y="1610"/>
                      <a:ext cx="143" cy="6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88" name="AutoShape 1518"/>
                    <p:cNvSpPr>
                      <a:spLocks noChangeArrowheads="1"/>
                    </p:cNvSpPr>
                    <p:nvPr/>
                  </p:nvSpPr>
                  <p:spPr bwMode="auto">
                    <a:xfrm>
                      <a:off x="3795" y="1793"/>
                      <a:ext cx="143" cy="307"/>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89" name="AutoShape 1519"/>
                    <p:cNvSpPr>
                      <a:spLocks noChangeArrowheads="1"/>
                    </p:cNvSpPr>
                    <p:nvPr/>
                  </p:nvSpPr>
                  <p:spPr bwMode="auto">
                    <a:xfrm>
                      <a:off x="3795" y="1612"/>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90" name="AutoShape 1520"/>
                    <p:cNvSpPr>
                      <a:spLocks noChangeArrowheads="1"/>
                    </p:cNvSpPr>
                    <p:nvPr/>
                  </p:nvSpPr>
                  <p:spPr bwMode="auto">
                    <a:xfrm>
                      <a:off x="3795" y="2144"/>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sp>
                <p:nvSpPr>
                  <p:cNvPr id="386" name="Rectangle 385"/>
                  <p:cNvSpPr>
                    <a:spLocks noChangeArrowheads="1"/>
                  </p:cNvSpPr>
                  <p:nvPr/>
                </p:nvSpPr>
                <p:spPr bwMode="auto">
                  <a:xfrm>
                    <a:off x="3570" y="2012"/>
                    <a:ext cx="567" cy="5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grpSp>
              <p:nvGrpSpPr>
                <p:cNvPr id="344" name="Group 343"/>
                <p:cNvGrpSpPr>
                  <a:grpSpLocks/>
                </p:cNvGrpSpPr>
                <p:nvPr/>
              </p:nvGrpSpPr>
              <p:grpSpPr bwMode="auto">
                <a:xfrm>
                  <a:off x="6102817" y="4206955"/>
                  <a:ext cx="622723" cy="149204"/>
                  <a:chOff x="4689" y="1893"/>
                  <a:chExt cx="680" cy="175"/>
                </a:xfrm>
              </p:grpSpPr>
              <p:grpSp>
                <p:nvGrpSpPr>
                  <p:cNvPr id="379" name="Group 378"/>
                  <p:cNvGrpSpPr>
                    <a:grpSpLocks/>
                  </p:cNvGrpSpPr>
                  <p:nvPr/>
                </p:nvGrpSpPr>
                <p:grpSpPr bwMode="auto">
                  <a:xfrm rot="5400000">
                    <a:off x="4972" y="1610"/>
                    <a:ext cx="113" cy="680"/>
                    <a:chOff x="4972" y="1610"/>
                    <a:chExt cx="143" cy="680"/>
                  </a:xfrm>
                </p:grpSpPr>
                <p:sp>
                  <p:nvSpPr>
                    <p:cNvPr id="381" name="Rectangle 380"/>
                    <p:cNvSpPr>
                      <a:spLocks noChangeArrowheads="1"/>
                    </p:cNvSpPr>
                    <p:nvPr/>
                  </p:nvSpPr>
                  <p:spPr bwMode="auto">
                    <a:xfrm>
                      <a:off x="4972" y="1610"/>
                      <a:ext cx="143" cy="6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82" name="AutoShape 1525"/>
                    <p:cNvSpPr>
                      <a:spLocks noChangeArrowheads="1"/>
                    </p:cNvSpPr>
                    <p:nvPr/>
                  </p:nvSpPr>
                  <p:spPr bwMode="auto">
                    <a:xfrm>
                      <a:off x="4972" y="1793"/>
                      <a:ext cx="143" cy="307"/>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83" name="AutoShape 1526"/>
                    <p:cNvSpPr>
                      <a:spLocks noChangeArrowheads="1"/>
                    </p:cNvSpPr>
                    <p:nvPr/>
                  </p:nvSpPr>
                  <p:spPr bwMode="auto">
                    <a:xfrm>
                      <a:off x="4972" y="1612"/>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84" name="AutoShape 1527"/>
                    <p:cNvSpPr>
                      <a:spLocks noChangeArrowheads="1"/>
                    </p:cNvSpPr>
                    <p:nvPr/>
                  </p:nvSpPr>
                  <p:spPr bwMode="auto">
                    <a:xfrm>
                      <a:off x="4972" y="2144"/>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sp>
                <p:nvSpPr>
                  <p:cNvPr id="380" name="Rectangle 379"/>
                  <p:cNvSpPr>
                    <a:spLocks noChangeArrowheads="1"/>
                  </p:cNvSpPr>
                  <p:nvPr/>
                </p:nvSpPr>
                <p:spPr bwMode="auto">
                  <a:xfrm>
                    <a:off x="4750" y="2011"/>
                    <a:ext cx="567" cy="5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sp>
              <p:nvSpPr>
                <p:cNvPr id="345" name="Text Box 1529"/>
                <p:cNvSpPr txBox="1">
                  <a:spLocks noChangeArrowheads="1"/>
                </p:cNvSpPr>
                <p:nvPr/>
              </p:nvSpPr>
              <p:spPr bwMode="auto">
                <a:xfrm>
                  <a:off x="5495562" y="3044749"/>
                  <a:ext cx="817783" cy="52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kumimoji="0" lang="en-GB" sz="1000" b="1"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EV40</a:t>
                  </a:r>
                  <a:endParaRPr kumimoji="0" lang="en-GB" sz="1000" b="0" i="0" u="none" strike="noStrike" kern="1200" cap="none" spc="0" normalizeH="0" baseline="0" dirty="0">
                    <a:ln>
                      <a:noFill/>
                    </a:ln>
                    <a:solidFill>
                      <a:prstClr val="black"/>
                    </a:solidFill>
                    <a:effectLst/>
                    <a:uLnTx/>
                    <a:uFillTx/>
                    <a:latin typeface="Times New Roman" panose="02020603050405020304" pitchFamily="18" charset="0"/>
                    <a:ea typeface="Times New Roman" panose="02020603050405020304" pitchFamily="18" charset="0"/>
                  </a:endParaRPr>
                </a:p>
              </p:txBody>
            </p:sp>
            <p:grpSp>
              <p:nvGrpSpPr>
                <p:cNvPr id="346" name="Group 345"/>
                <p:cNvGrpSpPr>
                  <a:grpSpLocks/>
                </p:cNvGrpSpPr>
                <p:nvPr/>
              </p:nvGrpSpPr>
              <p:grpSpPr bwMode="auto">
                <a:xfrm>
                  <a:off x="3548740" y="2923802"/>
                  <a:ext cx="1208818" cy="155171"/>
                  <a:chOff x="1900" y="388"/>
                  <a:chExt cx="1320" cy="182"/>
                </a:xfrm>
              </p:grpSpPr>
              <p:sp>
                <p:nvSpPr>
                  <p:cNvPr id="376" name="Rectangle 375"/>
                  <p:cNvSpPr>
                    <a:spLocks noChangeArrowheads="1"/>
                  </p:cNvSpPr>
                  <p:nvPr/>
                </p:nvSpPr>
                <p:spPr bwMode="auto">
                  <a:xfrm>
                    <a:off x="2993" y="388"/>
                    <a:ext cx="227" cy="170"/>
                  </a:xfrm>
                  <a:prstGeom prst="rect">
                    <a:avLst/>
                  </a:prstGeom>
                  <a:gradFill rotWithShape="1">
                    <a:gsLst>
                      <a:gs pos="0">
                        <a:srgbClr val="FF0000">
                          <a:gamma/>
                          <a:shade val="46275"/>
                          <a:invGamma/>
                        </a:srgbClr>
                      </a:gs>
                      <a:gs pos="50000">
                        <a:srgbClr val="FF0000"/>
                      </a:gs>
                      <a:gs pos="100000">
                        <a:srgbClr val="FF0000">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77" name="Freeform 376"/>
                  <p:cNvSpPr>
                    <a:spLocks/>
                  </p:cNvSpPr>
                  <p:nvPr/>
                </p:nvSpPr>
                <p:spPr bwMode="auto">
                  <a:xfrm>
                    <a:off x="2027" y="409"/>
                    <a:ext cx="964" cy="135"/>
                  </a:xfrm>
                  <a:custGeom>
                    <a:avLst/>
                    <a:gdLst>
                      <a:gd name="T0" fmla="*/ 861 w 861"/>
                      <a:gd name="T1" fmla="*/ 0 h 135"/>
                      <a:gd name="T2" fmla="*/ 0 w 861"/>
                      <a:gd name="T3" fmla="*/ 49 h 135"/>
                      <a:gd name="T4" fmla="*/ 4 w 861"/>
                      <a:gd name="T5" fmla="*/ 100 h 135"/>
                      <a:gd name="T6" fmla="*/ 861 w 861"/>
                      <a:gd name="T7" fmla="*/ 135 h 135"/>
                      <a:gd name="T8" fmla="*/ 861 w 861"/>
                      <a:gd name="T9" fmla="*/ 0 h 135"/>
                    </a:gdLst>
                    <a:ahLst/>
                    <a:cxnLst>
                      <a:cxn ang="0">
                        <a:pos x="T0" y="T1"/>
                      </a:cxn>
                      <a:cxn ang="0">
                        <a:pos x="T2" y="T3"/>
                      </a:cxn>
                      <a:cxn ang="0">
                        <a:pos x="T4" y="T5"/>
                      </a:cxn>
                      <a:cxn ang="0">
                        <a:pos x="T6" y="T7"/>
                      </a:cxn>
                      <a:cxn ang="0">
                        <a:pos x="T8" y="T9"/>
                      </a:cxn>
                    </a:cxnLst>
                    <a:rect l="0" t="0" r="r" b="b"/>
                    <a:pathLst>
                      <a:path w="861" h="135">
                        <a:moveTo>
                          <a:pt x="861" y="0"/>
                        </a:moveTo>
                        <a:lnTo>
                          <a:pt x="0" y="49"/>
                        </a:lnTo>
                        <a:lnTo>
                          <a:pt x="4" y="100"/>
                        </a:lnTo>
                        <a:lnTo>
                          <a:pt x="861" y="135"/>
                        </a:lnTo>
                        <a:lnTo>
                          <a:pt x="861" y="0"/>
                        </a:lnTo>
                        <a:close/>
                      </a:path>
                    </a:pathLst>
                  </a:custGeom>
                  <a:gradFill rotWithShape="1">
                    <a:gsLst>
                      <a:gs pos="0">
                        <a:srgbClr val="FF0000">
                          <a:gamma/>
                          <a:shade val="46275"/>
                          <a:invGamma/>
                        </a:srgbClr>
                      </a:gs>
                      <a:gs pos="50000">
                        <a:srgbClr val="FF0000"/>
                      </a:gs>
                      <a:gs pos="100000">
                        <a:srgbClr val="FF0000">
                          <a:gamma/>
                          <a:shade val="46275"/>
                          <a:invGamma/>
                        </a:srgbClr>
                      </a:gs>
                    </a:gsLst>
                    <a:lin ang="540000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78" name="Oval 377"/>
                  <p:cNvSpPr>
                    <a:spLocks noChangeArrowheads="1"/>
                  </p:cNvSpPr>
                  <p:nvPr/>
                </p:nvSpPr>
                <p:spPr bwMode="auto">
                  <a:xfrm>
                    <a:off x="1900" y="400"/>
                    <a:ext cx="170" cy="170"/>
                  </a:xfrm>
                  <a:prstGeom prst="ellips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sp>
              <p:nvSpPr>
                <p:cNvPr id="355" name="Oval 354"/>
                <p:cNvSpPr>
                  <a:spLocks noChangeArrowheads="1"/>
                </p:cNvSpPr>
                <p:nvPr/>
              </p:nvSpPr>
              <p:spPr bwMode="auto">
                <a:xfrm>
                  <a:off x="5332938" y="3099363"/>
                  <a:ext cx="242504" cy="242503"/>
                </a:xfrm>
                <a:prstGeom prst="ellipse">
                  <a:avLst/>
                </a:prstGeom>
                <a:solidFill>
                  <a:srgbClr val="FF0000"/>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nvGrpSpPr>
                <p:cNvPr id="356" name="Group 355"/>
                <p:cNvGrpSpPr>
                  <a:grpSpLocks/>
                </p:cNvGrpSpPr>
                <p:nvPr/>
              </p:nvGrpSpPr>
              <p:grpSpPr bwMode="auto">
                <a:xfrm>
                  <a:off x="5422070" y="2593000"/>
                  <a:ext cx="388620" cy="490220"/>
                  <a:chOff x="0" y="0"/>
                  <a:chExt cx="425" cy="575"/>
                </a:xfrm>
              </p:grpSpPr>
              <p:grpSp>
                <p:nvGrpSpPr>
                  <p:cNvPr id="365" name="Group 364"/>
                  <p:cNvGrpSpPr>
                    <a:grpSpLocks/>
                  </p:cNvGrpSpPr>
                  <p:nvPr/>
                </p:nvGrpSpPr>
                <p:grpSpPr bwMode="auto">
                  <a:xfrm>
                    <a:off x="17" y="0"/>
                    <a:ext cx="397" cy="561"/>
                    <a:chOff x="17" y="0"/>
                    <a:chExt cx="397" cy="561"/>
                  </a:xfrm>
                </p:grpSpPr>
                <p:sp>
                  <p:nvSpPr>
                    <p:cNvPr id="367" name="AutoShape 1473"/>
                    <p:cNvSpPr>
                      <a:spLocks noChangeArrowheads="1"/>
                    </p:cNvSpPr>
                    <p:nvPr/>
                  </p:nvSpPr>
                  <p:spPr bwMode="auto">
                    <a:xfrm>
                      <a:off x="17" y="36"/>
                      <a:ext cx="395" cy="525"/>
                    </a:xfrm>
                    <a:prstGeom prst="roundRect">
                      <a:avLst>
                        <a:gd name="adj" fmla="val 16667"/>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68" name="Rectangle 367"/>
                    <p:cNvSpPr>
                      <a:spLocks noChangeArrowheads="1"/>
                    </p:cNvSpPr>
                    <p:nvPr/>
                  </p:nvSpPr>
                  <p:spPr bwMode="auto">
                    <a:xfrm>
                      <a:off x="17" y="147"/>
                      <a:ext cx="397" cy="256"/>
                    </a:xfrm>
                    <a:prstGeom prst="rect">
                      <a:avLst/>
                    </a:prstGeom>
                    <a:gradFill>
                      <a:gsLst>
                        <a:gs pos="50000">
                          <a:schemeClr val="accent1">
                            <a:lumMod val="5000"/>
                            <a:lumOff val="95000"/>
                          </a:schemeClr>
                        </a:gs>
                        <a:gs pos="3000">
                          <a:schemeClr val="accent1">
                            <a:lumMod val="75000"/>
                          </a:schemeClr>
                        </a:gs>
                        <a:gs pos="100000">
                          <a:schemeClr val="accent1">
                            <a:lumMod val="75000"/>
                          </a:schemeClr>
                        </a:gs>
                      </a:gsLst>
                      <a:lin ang="10800000" scaled="0"/>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69" name="Rectangle 368"/>
                    <p:cNvSpPr>
                      <a:spLocks noChangeArrowheads="1"/>
                    </p:cNvSpPr>
                    <p:nvPr/>
                  </p:nvSpPr>
                  <p:spPr bwMode="auto">
                    <a:xfrm>
                      <a:off x="76" y="0"/>
                      <a:ext cx="283" cy="40"/>
                    </a:xfrm>
                    <a:prstGeom prst="rect">
                      <a:avLst/>
                    </a:prstGeom>
                    <a:gradFill rotWithShape="1">
                      <a:gsLst>
                        <a:gs pos="0">
                          <a:schemeClr val="bg1">
                            <a:lumMod val="95000"/>
                            <a:lumOff val="0"/>
                            <a:gamma/>
                            <a:shade val="46275"/>
                            <a:invGamma/>
                          </a:schemeClr>
                        </a:gs>
                        <a:gs pos="50000">
                          <a:schemeClr val="bg1">
                            <a:lumMod val="95000"/>
                            <a:lumOff val="0"/>
                          </a:schemeClr>
                        </a:gs>
                        <a:gs pos="100000">
                          <a:schemeClr val="bg1">
                            <a:lumMod val="95000"/>
                            <a:lumOff val="0"/>
                            <a:gamma/>
                            <a:shade val="46275"/>
                            <a:invGamma/>
                          </a:scheme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sp>
                <p:nvSpPr>
                  <p:cNvPr id="366" name="Rectangle 365"/>
                  <p:cNvSpPr>
                    <a:spLocks noChangeArrowheads="1"/>
                  </p:cNvSpPr>
                  <p:nvPr/>
                </p:nvSpPr>
                <p:spPr bwMode="auto">
                  <a:xfrm>
                    <a:off x="0" y="518"/>
                    <a:ext cx="425" cy="5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grpSp>
              <p:nvGrpSpPr>
                <p:cNvPr id="357" name="Group 356"/>
                <p:cNvGrpSpPr>
                  <a:grpSpLocks/>
                </p:cNvGrpSpPr>
                <p:nvPr/>
              </p:nvGrpSpPr>
              <p:grpSpPr bwMode="auto">
                <a:xfrm>
                  <a:off x="4921175" y="2594095"/>
                  <a:ext cx="388620" cy="490220"/>
                  <a:chOff x="0" y="0"/>
                  <a:chExt cx="425" cy="575"/>
                </a:xfrm>
              </p:grpSpPr>
              <p:grpSp>
                <p:nvGrpSpPr>
                  <p:cNvPr id="360" name="Group 359"/>
                  <p:cNvGrpSpPr>
                    <a:grpSpLocks/>
                  </p:cNvGrpSpPr>
                  <p:nvPr/>
                </p:nvGrpSpPr>
                <p:grpSpPr bwMode="auto">
                  <a:xfrm>
                    <a:off x="17" y="0"/>
                    <a:ext cx="397" cy="561"/>
                    <a:chOff x="17" y="0"/>
                    <a:chExt cx="397" cy="561"/>
                  </a:xfrm>
                </p:grpSpPr>
                <p:sp>
                  <p:nvSpPr>
                    <p:cNvPr id="362" name="AutoShape 1473"/>
                    <p:cNvSpPr>
                      <a:spLocks noChangeArrowheads="1"/>
                    </p:cNvSpPr>
                    <p:nvPr/>
                  </p:nvSpPr>
                  <p:spPr bwMode="auto">
                    <a:xfrm>
                      <a:off x="17" y="36"/>
                      <a:ext cx="395" cy="525"/>
                    </a:xfrm>
                    <a:prstGeom prst="roundRect">
                      <a:avLst>
                        <a:gd name="adj" fmla="val 16667"/>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63" name="Rectangle 362"/>
                    <p:cNvSpPr>
                      <a:spLocks noChangeArrowheads="1"/>
                    </p:cNvSpPr>
                    <p:nvPr/>
                  </p:nvSpPr>
                  <p:spPr bwMode="auto">
                    <a:xfrm>
                      <a:off x="17" y="147"/>
                      <a:ext cx="397" cy="256"/>
                    </a:xfrm>
                    <a:prstGeom prst="rect">
                      <a:avLst/>
                    </a:prstGeom>
                    <a:gradFill>
                      <a:gsLst>
                        <a:gs pos="50000">
                          <a:schemeClr val="accent1">
                            <a:lumMod val="5000"/>
                            <a:lumOff val="95000"/>
                          </a:schemeClr>
                        </a:gs>
                        <a:gs pos="3000">
                          <a:schemeClr val="accent1">
                            <a:lumMod val="75000"/>
                          </a:schemeClr>
                        </a:gs>
                        <a:gs pos="100000">
                          <a:schemeClr val="accent1">
                            <a:lumMod val="75000"/>
                          </a:schemeClr>
                        </a:gs>
                      </a:gsLst>
                      <a:lin ang="10800000" scaled="0"/>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sp>
                  <p:nvSpPr>
                    <p:cNvPr id="364" name="Rectangle 363"/>
                    <p:cNvSpPr>
                      <a:spLocks noChangeArrowheads="1"/>
                    </p:cNvSpPr>
                    <p:nvPr/>
                  </p:nvSpPr>
                  <p:spPr bwMode="auto">
                    <a:xfrm>
                      <a:off x="76" y="0"/>
                      <a:ext cx="283" cy="40"/>
                    </a:xfrm>
                    <a:prstGeom prst="rect">
                      <a:avLst/>
                    </a:prstGeom>
                    <a:gradFill rotWithShape="1">
                      <a:gsLst>
                        <a:gs pos="0">
                          <a:schemeClr val="bg1">
                            <a:lumMod val="95000"/>
                            <a:lumOff val="0"/>
                            <a:gamma/>
                            <a:shade val="46275"/>
                            <a:invGamma/>
                          </a:schemeClr>
                        </a:gs>
                        <a:gs pos="50000">
                          <a:schemeClr val="bg1">
                            <a:lumMod val="95000"/>
                            <a:lumOff val="0"/>
                          </a:schemeClr>
                        </a:gs>
                        <a:gs pos="100000">
                          <a:schemeClr val="bg1">
                            <a:lumMod val="95000"/>
                            <a:lumOff val="0"/>
                            <a:gamma/>
                            <a:shade val="46275"/>
                            <a:invGamma/>
                          </a:scheme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sp>
                <p:nvSpPr>
                  <p:cNvPr id="361" name="Rectangle 360"/>
                  <p:cNvSpPr>
                    <a:spLocks noChangeArrowheads="1"/>
                  </p:cNvSpPr>
                  <p:nvPr/>
                </p:nvSpPr>
                <p:spPr bwMode="auto">
                  <a:xfrm>
                    <a:off x="0" y="518"/>
                    <a:ext cx="425" cy="5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grpSp>
            <p:sp>
              <p:nvSpPr>
                <p:cNvPr id="359" name="Text Box 1529"/>
                <p:cNvSpPr txBox="1">
                  <a:spLocks noChangeArrowheads="1"/>
                </p:cNvSpPr>
                <p:nvPr/>
              </p:nvSpPr>
              <p:spPr bwMode="auto">
                <a:xfrm>
                  <a:off x="6183953" y="3487364"/>
                  <a:ext cx="817245" cy="52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kumimoji="0" lang="en-GB" sz="900" b="1" i="0" u="none"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EV40</a:t>
                  </a:r>
                  <a:endParaRPr kumimoji="0" lang="en-GB" sz="900" b="0" i="0" u="none" strike="noStrike" kern="1200" cap="none" spc="0" normalizeH="0" baseline="0" dirty="0">
                    <a:ln>
                      <a:noFill/>
                    </a:ln>
                    <a:solidFill>
                      <a:prstClr val="black"/>
                    </a:solidFill>
                    <a:effectLst/>
                    <a:uLnTx/>
                    <a:uFillTx/>
                    <a:latin typeface="Times New Roman" panose="02020603050405020304" pitchFamily="18" charset="0"/>
                    <a:ea typeface="Times New Roman" panose="02020603050405020304" pitchFamily="18" charset="0"/>
                  </a:endParaRPr>
                </a:p>
              </p:txBody>
            </p:sp>
          </p:grpSp>
          <p:grpSp>
            <p:nvGrpSpPr>
              <p:cNvPr id="421" name="Group 420">
                <a:extLst>
                  <a:ext uri="{FF2B5EF4-FFF2-40B4-BE49-F238E27FC236}">
                    <a16:creationId xmlns:a16="http://schemas.microsoft.com/office/drawing/2014/main" id="{1A88A40D-A8DB-4F1C-A255-39D59EE12CFF}"/>
                  </a:ext>
                </a:extLst>
              </p:cNvPr>
              <p:cNvGrpSpPr>
                <a:grpSpLocks noChangeAspect="1"/>
              </p:cNvGrpSpPr>
              <p:nvPr/>
            </p:nvGrpSpPr>
            <p:grpSpPr>
              <a:xfrm>
                <a:off x="7089286" y="3638832"/>
                <a:ext cx="521493" cy="618556"/>
                <a:chOff x="5340737" y="3046452"/>
                <a:chExt cx="520089" cy="616884"/>
              </a:xfrm>
            </p:grpSpPr>
            <p:sp>
              <p:nvSpPr>
                <p:cNvPr id="442" name="Oval 441">
                  <a:extLst>
                    <a:ext uri="{FF2B5EF4-FFF2-40B4-BE49-F238E27FC236}">
                      <a16:creationId xmlns:a16="http://schemas.microsoft.com/office/drawing/2014/main" id="{AE080371-DE46-4902-A968-9F44889A2EF5}"/>
                    </a:ext>
                  </a:extLst>
                </p:cNvPr>
                <p:cNvSpPr/>
                <p:nvPr/>
              </p:nvSpPr>
              <p:spPr>
                <a:xfrm>
                  <a:off x="5512066" y="3514973"/>
                  <a:ext cx="90000" cy="90000"/>
                </a:xfrm>
                <a:prstGeom prst="ellipse">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443" name="Oval 442">
                  <a:extLst>
                    <a:ext uri="{FF2B5EF4-FFF2-40B4-BE49-F238E27FC236}">
                      <a16:creationId xmlns:a16="http://schemas.microsoft.com/office/drawing/2014/main" id="{761FBBA0-7524-48EA-A091-B2047E73C5D9}"/>
                    </a:ext>
                  </a:extLst>
                </p:cNvPr>
                <p:cNvSpPr/>
                <p:nvPr/>
              </p:nvSpPr>
              <p:spPr>
                <a:xfrm>
                  <a:off x="5444631" y="3509631"/>
                  <a:ext cx="54000" cy="54000"/>
                </a:xfrm>
                <a:prstGeom prst="ellipse">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444" name="Oval 443">
                  <a:extLst>
                    <a:ext uri="{FF2B5EF4-FFF2-40B4-BE49-F238E27FC236}">
                      <a16:creationId xmlns:a16="http://schemas.microsoft.com/office/drawing/2014/main" id="{28A31571-9DF8-43FC-BB9E-B57CCC7C3062}"/>
                    </a:ext>
                  </a:extLst>
                </p:cNvPr>
                <p:cNvSpPr/>
                <p:nvPr/>
              </p:nvSpPr>
              <p:spPr>
                <a:xfrm>
                  <a:off x="5349016" y="3266405"/>
                  <a:ext cx="82800" cy="828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445" name="Oval 444">
                  <a:extLst>
                    <a:ext uri="{FF2B5EF4-FFF2-40B4-BE49-F238E27FC236}">
                      <a16:creationId xmlns:a16="http://schemas.microsoft.com/office/drawing/2014/main" id="{2E1E7294-BBA8-4C18-BD4C-685F43B174CD}"/>
                    </a:ext>
                  </a:extLst>
                </p:cNvPr>
                <p:cNvSpPr/>
                <p:nvPr/>
              </p:nvSpPr>
              <p:spPr>
                <a:xfrm>
                  <a:off x="5700940" y="3265430"/>
                  <a:ext cx="82800" cy="828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446" name="Oval 445">
                  <a:extLst>
                    <a:ext uri="{FF2B5EF4-FFF2-40B4-BE49-F238E27FC236}">
                      <a16:creationId xmlns:a16="http://schemas.microsoft.com/office/drawing/2014/main" id="{B9E41288-CD72-4381-8A3D-1BCDD1294AD7}"/>
                    </a:ext>
                  </a:extLst>
                </p:cNvPr>
                <p:cNvSpPr/>
                <p:nvPr/>
              </p:nvSpPr>
              <p:spPr>
                <a:xfrm>
                  <a:off x="5700951" y="3580063"/>
                  <a:ext cx="82800" cy="828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447" name="Oval 446">
                  <a:extLst>
                    <a:ext uri="{FF2B5EF4-FFF2-40B4-BE49-F238E27FC236}">
                      <a16:creationId xmlns:a16="http://schemas.microsoft.com/office/drawing/2014/main" id="{F07340BB-072B-4D14-9EB5-1BFDA7E02CBD}"/>
                    </a:ext>
                  </a:extLst>
                </p:cNvPr>
                <p:cNvSpPr/>
                <p:nvPr/>
              </p:nvSpPr>
              <p:spPr>
                <a:xfrm>
                  <a:off x="5345810" y="3580536"/>
                  <a:ext cx="82800" cy="828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449" name="Oval 448">
                  <a:extLst>
                    <a:ext uri="{FF2B5EF4-FFF2-40B4-BE49-F238E27FC236}">
                      <a16:creationId xmlns:a16="http://schemas.microsoft.com/office/drawing/2014/main" id="{666C5467-0763-4388-B4F6-2ABB212C7B08}"/>
                    </a:ext>
                  </a:extLst>
                </p:cNvPr>
                <p:cNvSpPr/>
                <p:nvPr/>
              </p:nvSpPr>
              <p:spPr>
                <a:xfrm>
                  <a:off x="5680826" y="3046452"/>
                  <a:ext cx="180000" cy="18000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450" name="Oval 449">
                  <a:extLst>
                    <a:ext uri="{FF2B5EF4-FFF2-40B4-BE49-F238E27FC236}">
                      <a16:creationId xmlns:a16="http://schemas.microsoft.com/office/drawing/2014/main" id="{A5B1B605-4675-402B-9D5C-F3F28F760606}"/>
                    </a:ext>
                  </a:extLst>
                </p:cNvPr>
                <p:cNvSpPr/>
                <p:nvPr/>
              </p:nvSpPr>
              <p:spPr>
                <a:xfrm>
                  <a:off x="5340737" y="3047591"/>
                  <a:ext cx="90000" cy="90000"/>
                </a:xfrm>
                <a:prstGeom prst="ellipse">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451" name="Oval 450">
                  <a:extLst>
                    <a:ext uri="{FF2B5EF4-FFF2-40B4-BE49-F238E27FC236}">
                      <a16:creationId xmlns:a16="http://schemas.microsoft.com/office/drawing/2014/main" id="{BE316285-11FA-4356-9B6A-6219C901E41D}"/>
                    </a:ext>
                  </a:extLst>
                </p:cNvPr>
                <p:cNvSpPr/>
                <p:nvPr/>
              </p:nvSpPr>
              <p:spPr>
                <a:xfrm>
                  <a:off x="5494700" y="3147367"/>
                  <a:ext cx="90000" cy="90000"/>
                </a:xfrm>
                <a:prstGeom prst="ellipse">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grpSp>
        </p:grpSp>
        <p:sp>
          <p:nvSpPr>
            <p:cNvPr id="12" name="Rectangle 11">
              <a:extLst>
                <a:ext uri="{FF2B5EF4-FFF2-40B4-BE49-F238E27FC236}">
                  <a16:creationId xmlns:a16="http://schemas.microsoft.com/office/drawing/2014/main" id="{1CCEF7F0-4D49-40F4-B969-8B37785A6BB1}"/>
                </a:ext>
              </a:extLst>
            </p:cNvPr>
            <p:cNvSpPr/>
            <p:nvPr/>
          </p:nvSpPr>
          <p:spPr>
            <a:xfrm>
              <a:off x="3126316" y="2624152"/>
              <a:ext cx="95097" cy="72000"/>
            </a:xfrm>
            <a:prstGeom prst="rect">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 name="TextBox 6">
            <a:extLst>
              <a:ext uri="{FF2B5EF4-FFF2-40B4-BE49-F238E27FC236}">
                <a16:creationId xmlns:a16="http://schemas.microsoft.com/office/drawing/2014/main" id="{DE33B634-2B0B-4D51-AE77-D65716894B5D}"/>
              </a:ext>
            </a:extLst>
          </p:cNvPr>
          <p:cNvSpPr txBox="1"/>
          <p:nvPr/>
        </p:nvSpPr>
        <p:spPr>
          <a:xfrm>
            <a:off x="2576480" y="2879352"/>
            <a:ext cx="685203" cy="307777"/>
          </a:xfrm>
          <a:prstGeom prst="rect">
            <a:avLst/>
          </a:prstGeom>
          <a:noFill/>
        </p:spPr>
        <p:txBody>
          <a:bodyPr wrap="square" rtlCol="0">
            <a:spAutoFit/>
          </a:bodyPr>
          <a:lstStyle/>
          <a:p>
            <a:r>
              <a:rPr lang="en-GB" sz="1400" dirty="0"/>
              <a:t>D     C           </a:t>
            </a:r>
          </a:p>
        </p:txBody>
      </p:sp>
      <p:pic>
        <p:nvPicPr>
          <p:cNvPr id="44" name="Picture 43">
            <a:extLst>
              <a:ext uri="{FF2B5EF4-FFF2-40B4-BE49-F238E27FC236}">
                <a16:creationId xmlns:a16="http://schemas.microsoft.com/office/drawing/2014/main" id="{647B18F9-CE83-4261-A98F-54A0D5976F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3503" y="584435"/>
            <a:ext cx="1856930" cy="1620141"/>
          </a:xfrm>
          <a:prstGeom prst="rect">
            <a:avLst/>
          </a:prstGeom>
        </p:spPr>
      </p:pic>
      <p:sp>
        <p:nvSpPr>
          <p:cNvPr id="188" name="TextBox 187">
            <a:extLst>
              <a:ext uri="{FF2B5EF4-FFF2-40B4-BE49-F238E27FC236}">
                <a16:creationId xmlns:a16="http://schemas.microsoft.com/office/drawing/2014/main" id="{00687F07-FCED-4C8C-BEDE-30635A7D8625}"/>
              </a:ext>
            </a:extLst>
          </p:cNvPr>
          <p:cNvSpPr txBox="1"/>
          <p:nvPr/>
        </p:nvSpPr>
        <p:spPr>
          <a:xfrm>
            <a:off x="4232727" y="4313797"/>
            <a:ext cx="1051267" cy="369332"/>
          </a:xfrm>
          <a:prstGeom prst="rect">
            <a:avLst/>
          </a:prstGeom>
          <a:noFill/>
        </p:spPr>
        <p:txBody>
          <a:bodyPr wrap="square" rtlCol="0">
            <a:spAutoFit/>
          </a:bodyPr>
          <a:lstStyle/>
          <a:p>
            <a:r>
              <a:rPr lang="en-GB" dirty="0"/>
              <a:t>MOTOR</a:t>
            </a:r>
          </a:p>
        </p:txBody>
      </p:sp>
      <p:sp>
        <p:nvSpPr>
          <p:cNvPr id="189" name="Rectangle: Rounded Corners 188">
            <a:extLst>
              <a:ext uri="{FF2B5EF4-FFF2-40B4-BE49-F238E27FC236}">
                <a16:creationId xmlns:a16="http://schemas.microsoft.com/office/drawing/2014/main" id="{8594570A-97A0-4EB0-A740-C62B7E2D96BD}"/>
              </a:ext>
            </a:extLst>
          </p:cNvPr>
          <p:cNvSpPr/>
          <p:nvPr/>
        </p:nvSpPr>
        <p:spPr>
          <a:xfrm>
            <a:off x="7142205" y="3101821"/>
            <a:ext cx="317555" cy="457229"/>
          </a:xfrm>
          <a:prstGeom prst="round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7" name="TextBox 426">
            <a:extLst>
              <a:ext uri="{FF2B5EF4-FFF2-40B4-BE49-F238E27FC236}">
                <a16:creationId xmlns:a16="http://schemas.microsoft.com/office/drawing/2014/main" id="{DE82123D-8FD5-42D4-9E7A-4D89E6C676AC}"/>
              </a:ext>
            </a:extLst>
          </p:cNvPr>
          <p:cNvSpPr txBox="1"/>
          <p:nvPr/>
        </p:nvSpPr>
        <p:spPr>
          <a:xfrm>
            <a:off x="6939263" y="3535604"/>
            <a:ext cx="8175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prstClr val="black"/>
                </a:solidFill>
                <a:effectLst/>
                <a:uLnTx/>
                <a:uFillTx/>
                <a:latin typeface="Calibri"/>
                <a:ea typeface="+mn-ea"/>
                <a:cs typeface="+mn-cs"/>
              </a:rPr>
              <a:t>Motor contactors</a:t>
            </a:r>
          </a:p>
        </p:txBody>
      </p:sp>
      <p:cxnSp>
        <p:nvCxnSpPr>
          <p:cNvPr id="429" name="Connector: Elbow 428">
            <a:extLst>
              <a:ext uri="{FF2B5EF4-FFF2-40B4-BE49-F238E27FC236}">
                <a16:creationId xmlns:a16="http://schemas.microsoft.com/office/drawing/2014/main" id="{C77C8687-8F17-42CC-B75A-E9BDD8CC9978}"/>
              </a:ext>
            </a:extLst>
          </p:cNvPr>
          <p:cNvCxnSpPr>
            <a:cxnSpLocks/>
          </p:cNvCxnSpPr>
          <p:nvPr/>
        </p:nvCxnSpPr>
        <p:spPr>
          <a:xfrm rot="16200000" flipH="1">
            <a:off x="3392212" y="2104546"/>
            <a:ext cx="1867613" cy="974533"/>
          </a:xfrm>
          <a:prstGeom prst="bentConnector3">
            <a:avLst>
              <a:gd name="adj1" fmla="val 73378"/>
            </a:avLst>
          </a:prstGeom>
          <a:ln w="12700">
            <a:solidFill>
              <a:srgbClr val="0070C0"/>
            </a:solidFill>
            <a:prstDash val="dash"/>
          </a:ln>
        </p:spPr>
        <p:style>
          <a:lnRef idx="1">
            <a:schemeClr val="dk1"/>
          </a:lnRef>
          <a:fillRef idx="0">
            <a:schemeClr val="dk1"/>
          </a:fillRef>
          <a:effectRef idx="0">
            <a:schemeClr val="dk1"/>
          </a:effectRef>
          <a:fontRef idx="minor">
            <a:schemeClr val="tx1"/>
          </a:fontRef>
        </p:style>
      </p:cxnSp>
      <p:cxnSp>
        <p:nvCxnSpPr>
          <p:cNvPr id="430" name="Connector: Elbow 429">
            <a:extLst>
              <a:ext uri="{FF2B5EF4-FFF2-40B4-BE49-F238E27FC236}">
                <a16:creationId xmlns:a16="http://schemas.microsoft.com/office/drawing/2014/main" id="{BAD404A1-1F04-49FC-ACFF-0DFC4F6F7ECF}"/>
              </a:ext>
            </a:extLst>
          </p:cNvPr>
          <p:cNvCxnSpPr>
            <a:cxnSpLocks/>
          </p:cNvCxnSpPr>
          <p:nvPr/>
        </p:nvCxnSpPr>
        <p:spPr>
          <a:xfrm rot="16200000" flipH="1">
            <a:off x="3536010" y="2194420"/>
            <a:ext cx="1863662" cy="798737"/>
          </a:xfrm>
          <a:prstGeom prst="bentConnector3">
            <a:avLst>
              <a:gd name="adj1" fmla="val 69007"/>
            </a:avLst>
          </a:prstGeom>
          <a:ln w="12700">
            <a:solidFill>
              <a:srgbClr val="0070C0"/>
            </a:solidFill>
            <a:prstDash val="dash"/>
          </a:ln>
        </p:spPr>
        <p:style>
          <a:lnRef idx="1">
            <a:schemeClr val="dk1"/>
          </a:lnRef>
          <a:fillRef idx="0">
            <a:schemeClr val="dk1"/>
          </a:fillRef>
          <a:effectRef idx="0">
            <a:schemeClr val="dk1"/>
          </a:effectRef>
          <a:fontRef idx="minor">
            <a:schemeClr val="tx1"/>
          </a:fontRef>
        </p:style>
      </p:cxnSp>
      <p:cxnSp>
        <p:nvCxnSpPr>
          <p:cNvPr id="431" name="Connector: Elbow 430">
            <a:extLst>
              <a:ext uri="{FF2B5EF4-FFF2-40B4-BE49-F238E27FC236}">
                <a16:creationId xmlns:a16="http://schemas.microsoft.com/office/drawing/2014/main" id="{45E6AA97-6137-4BBF-A725-063B03FEFFC4}"/>
              </a:ext>
            </a:extLst>
          </p:cNvPr>
          <p:cNvCxnSpPr>
            <a:cxnSpLocks/>
          </p:cNvCxnSpPr>
          <p:nvPr/>
        </p:nvCxnSpPr>
        <p:spPr>
          <a:xfrm rot="16200000" flipH="1">
            <a:off x="3674814" y="2284458"/>
            <a:ext cx="1857966" cy="638518"/>
          </a:xfrm>
          <a:prstGeom prst="bentConnector3">
            <a:avLst>
              <a:gd name="adj1" fmla="val 64188"/>
            </a:avLst>
          </a:prstGeom>
          <a:ln w="12700">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432" name="Connector: Elbow 431">
            <a:extLst>
              <a:ext uri="{FF2B5EF4-FFF2-40B4-BE49-F238E27FC236}">
                <a16:creationId xmlns:a16="http://schemas.microsoft.com/office/drawing/2014/main" id="{BC275834-09F9-4A27-A6C7-D11CB5CD9B90}"/>
              </a:ext>
            </a:extLst>
          </p:cNvPr>
          <p:cNvCxnSpPr>
            <a:cxnSpLocks/>
          </p:cNvCxnSpPr>
          <p:nvPr/>
        </p:nvCxnSpPr>
        <p:spPr>
          <a:xfrm rot="16200000" flipH="1">
            <a:off x="3821217" y="2380526"/>
            <a:ext cx="1859966" cy="460774"/>
          </a:xfrm>
          <a:prstGeom prst="bentConnector3">
            <a:avLst>
              <a:gd name="adj1" fmla="val 59301"/>
            </a:avLst>
          </a:prstGeom>
          <a:ln w="12700">
            <a:solidFill>
              <a:srgbClr val="FF0000"/>
            </a:solidFill>
            <a:prstDash val="dash"/>
          </a:ln>
        </p:spPr>
        <p:style>
          <a:lnRef idx="1">
            <a:schemeClr val="dk1"/>
          </a:lnRef>
          <a:fillRef idx="0">
            <a:schemeClr val="dk1"/>
          </a:fillRef>
          <a:effectRef idx="0">
            <a:schemeClr val="dk1"/>
          </a:effectRef>
          <a:fontRef idx="minor">
            <a:schemeClr val="tx1"/>
          </a:fontRef>
        </p:style>
      </p:cxnSp>
      <p:grpSp>
        <p:nvGrpSpPr>
          <p:cNvPr id="20" name="Group 19"/>
          <p:cNvGrpSpPr>
            <a:grpSpLocks/>
          </p:cNvGrpSpPr>
          <p:nvPr/>
        </p:nvGrpSpPr>
        <p:grpSpPr bwMode="auto">
          <a:xfrm>
            <a:off x="4460448" y="3444366"/>
            <a:ext cx="950585" cy="472302"/>
            <a:chOff x="7631" y="3950"/>
            <a:chExt cx="1255" cy="510"/>
          </a:xfrm>
        </p:grpSpPr>
        <p:sp>
          <p:nvSpPr>
            <p:cNvPr id="39" name="AutoShape 1455"/>
            <p:cNvSpPr>
              <a:spLocks noChangeArrowheads="1"/>
            </p:cNvSpPr>
            <p:nvPr/>
          </p:nvSpPr>
          <p:spPr bwMode="auto">
            <a:xfrm>
              <a:off x="7631" y="3950"/>
              <a:ext cx="1247" cy="510"/>
            </a:xfrm>
            <a:prstGeom prst="roundRect">
              <a:avLst>
                <a:gd name="adj" fmla="val 16667"/>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cxnSp>
          <p:nvCxnSpPr>
            <p:cNvPr id="40" name="AutoShape 1456"/>
            <p:cNvCxnSpPr>
              <a:cxnSpLocks noChangeShapeType="1"/>
            </p:cNvCxnSpPr>
            <p:nvPr/>
          </p:nvCxnSpPr>
          <p:spPr bwMode="auto">
            <a:xfrm>
              <a:off x="7639" y="4050"/>
              <a:ext cx="1247"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187" name="Freeform: Shape 186">
            <a:extLst>
              <a:ext uri="{FF2B5EF4-FFF2-40B4-BE49-F238E27FC236}">
                <a16:creationId xmlns:a16="http://schemas.microsoft.com/office/drawing/2014/main" id="{A01972B8-3705-4C71-86B6-7D0F3B23F706}"/>
              </a:ext>
            </a:extLst>
          </p:cNvPr>
          <p:cNvSpPr/>
          <p:nvPr/>
        </p:nvSpPr>
        <p:spPr>
          <a:xfrm>
            <a:off x="4744995" y="3328086"/>
            <a:ext cx="2397210" cy="1046206"/>
          </a:xfrm>
          <a:custGeom>
            <a:avLst/>
            <a:gdLst>
              <a:gd name="connsiteX0" fmla="*/ 16475 w 2397210"/>
              <a:gd name="connsiteY0" fmla="*/ 1046206 h 1046206"/>
              <a:gd name="connsiteX1" fmla="*/ 0 w 2397210"/>
              <a:gd name="connsiteY1" fmla="*/ 683741 h 1046206"/>
              <a:gd name="connsiteX2" fmla="*/ 181232 w 2397210"/>
              <a:gd name="connsiteY2" fmla="*/ 469557 h 1046206"/>
              <a:gd name="connsiteX3" fmla="*/ 469556 w 2397210"/>
              <a:gd name="connsiteY3" fmla="*/ 387179 h 1046206"/>
              <a:gd name="connsiteX4" fmla="*/ 757881 w 2397210"/>
              <a:gd name="connsiteY4" fmla="*/ 378941 h 1046206"/>
              <a:gd name="connsiteX5" fmla="*/ 1046205 w 2397210"/>
              <a:gd name="connsiteY5" fmla="*/ 337752 h 1046206"/>
              <a:gd name="connsiteX6" fmla="*/ 1219200 w 2397210"/>
              <a:gd name="connsiteY6" fmla="*/ 247136 h 1046206"/>
              <a:gd name="connsiteX7" fmla="*/ 1359243 w 2397210"/>
              <a:gd name="connsiteY7" fmla="*/ 148282 h 1046206"/>
              <a:gd name="connsiteX8" fmla="*/ 1556951 w 2397210"/>
              <a:gd name="connsiteY8" fmla="*/ 49428 h 1046206"/>
              <a:gd name="connsiteX9" fmla="*/ 1738183 w 2397210"/>
              <a:gd name="connsiteY9" fmla="*/ 0 h 1046206"/>
              <a:gd name="connsiteX10" fmla="*/ 2018270 w 2397210"/>
              <a:gd name="connsiteY10" fmla="*/ 0 h 1046206"/>
              <a:gd name="connsiteX11" fmla="*/ 2397210 w 2397210"/>
              <a:gd name="connsiteY11" fmla="*/ 0 h 1046206"/>
              <a:gd name="connsiteX0" fmla="*/ 16475 w 2397210"/>
              <a:gd name="connsiteY0" fmla="*/ 1046206 h 1046206"/>
              <a:gd name="connsiteX1" fmla="*/ 0 w 2397210"/>
              <a:gd name="connsiteY1" fmla="*/ 683741 h 1046206"/>
              <a:gd name="connsiteX2" fmla="*/ 57664 w 2397210"/>
              <a:gd name="connsiteY2" fmla="*/ 543698 h 1046206"/>
              <a:gd name="connsiteX3" fmla="*/ 181232 w 2397210"/>
              <a:gd name="connsiteY3" fmla="*/ 469557 h 1046206"/>
              <a:gd name="connsiteX4" fmla="*/ 469556 w 2397210"/>
              <a:gd name="connsiteY4" fmla="*/ 387179 h 1046206"/>
              <a:gd name="connsiteX5" fmla="*/ 757881 w 2397210"/>
              <a:gd name="connsiteY5" fmla="*/ 378941 h 1046206"/>
              <a:gd name="connsiteX6" fmla="*/ 1046205 w 2397210"/>
              <a:gd name="connsiteY6" fmla="*/ 337752 h 1046206"/>
              <a:gd name="connsiteX7" fmla="*/ 1219200 w 2397210"/>
              <a:gd name="connsiteY7" fmla="*/ 247136 h 1046206"/>
              <a:gd name="connsiteX8" fmla="*/ 1359243 w 2397210"/>
              <a:gd name="connsiteY8" fmla="*/ 148282 h 1046206"/>
              <a:gd name="connsiteX9" fmla="*/ 1556951 w 2397210"/>
              <a:gd name="connsiteY9" fmla="*/ 49428 h 1046206"/>
              <a:gd name="connsiteX10" fmla="*/ 1738183 w 2397210"/>
              <a:gd name="connsiteY10" fmla="*/ 0 h 1046206"/>
              <a:gd name="connsiteX11" fmla="*/ 2018270 w 2397210"/>
              <a:gd name="connsiteY11" fmla="*/ 0 h 1046206"/>
              <a:gd name="connsiteX12" fmla="*/ 2397210 w 2397210"/>
              <a:gd name="connsiteY12" fmla="*/ 0 h 1046206"/>
              <a:gd name="connsiteX0" fmla="*/ 8238 w 2397210"/>
              <a:gd name="connsiteY0" fmla="*/ 1046206 h 1046206"/>
              <a:gd name="connsiteX1" fmla="*/ 0 w 2397210"/>
              <a:gd name="connsiteY1" fmla="*/ 683741 h 1046206"/>
              <a:gd name="connsiteX2" fmla="*/ 57664 w 2397210"/>
              <a:gd name="connsiteY2" fmla="*/ 543698 h 1046206"/>
              <a:gd name="connsiteX3" fmla="*/ 181232 w 2397210"/>
              <a:gd name="connsiteY3" fmla="*/ 469557 h 1046206"/>
              <a:gd name="connsiteX4" fmla="*/ 469556 w 2397210"/>
              <a:gd name="connsiteY4" fmla="*/ 387179 h 1046206"/>
              <a:gd name="connsiteX5" fmla="*/ 757881 w 2397210"/>
              <a:gd name="connsiteY5" fmla="*/ 378941 h 1046206"/>
              <a:gd name="connsiteX6" fmla="*/ 1046205 w 2397210"/>
              <a:gd name="connsiteY6" fmla="*/ 337752 h 1046206"/>
              <a:gd name="connsiteX7" fmla="*/ 1219200 w 2397210"/>
              <a:gd name="connsiteY7" fmla="*/ 247136 h 1046206"/>
              <a:gd name="connsiteX8" fmla="*/ 1359243 w 2397210"/>
              <a:gd name="connsiteY8" fmla="*/ 148282 h 1046206"/>
              <a:gd name="connsiteX9" fmla="*/ 1556951 w 2397210"/>
              <a:gd name="connsiteY9" fmla="*/ 49428 h 1046206"/>
              <a:gd name="connsiteX10" fmla="*/ 1738183 w 2397210"/>
              <a:gd name="connsiteY10" fmla="*/ 0 h 1046206"/>
              <a:gd name="connsiteX11" fmla="*/ 2018270 w 2397210"/>
              <a:gd name="connsiteY11" fmla="*/ 0 h 1046206"/>
              <a:gd name="connsiteX12" fmla="*/ 2397210 w 2397210"/>
              <a:gd name="connsiteY12" fmla="*/ 0 h 104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7210" h="1046206">
                <a:moveTo>
                  <a:pt x="8238" y="1046206"/>
                </a:moveTo>
                <a:lnTo>
                  <a:pt x="0" y="683741"/>
                </a:lnTo>
                <a:cubicBezTo>
                  <a:pt x="30205" y="648044"/>
                  <a:pt x="27459" y="579395"/>
                  <a:pt x="57664" y="543698"/>
                </a:cubicBezTo>
                <a:lnTo>
                  <a:pt x="181232" y="469557"/>
                </a:lnTo>
                <a:lnTo>
                  <a:pt x="469556" y="387179"/>
                </a:lnTo>
                <a:lnTo>
                  <a:pt x="757881" y="378941"/>
                </a:lnTo>
                <a:lnTo>
                  <a:pt x="1046205" y="337752"/>
                </a:lnTo>
                <a:lnTo>
                  <a:pt x="1219200" y="247136"/>
                </a:lnTo>
                <a:lnTo>
                  <a:pt x="1359243" y="148282"/>
                </a:lnTo>
                <a:lnTo>
                  <a:pt x="1556951" y="49428"/>
                </a:lnTo>
                <a:lnTo>
                  <a:pt x="1738183" y="0"/>
                </a:lnTo>
                <a:lnTo>
                  <a:pt x="2018270" y="0"/>
                </a:lnTo>
                <a:lnTo>
                  <a:pt x="239721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09" name="Connector: Elbow 308">
            <a:extLst>
              <a:ext uri="{FF2B5EF4-FFF2-40B4-BE49-F238E27FC236}">
                <a16:creationId xmlns:a16="http://schemas.microsoft.com/office/drawing/2014/main" id="{55FB1FA7-C914-413A-8F39-5225BB5E1F74}"/>
              </a:ext>
            </a:extLst>
          </p:cNvPr>
          <p:cNvCxnSpPr>
            <a:cxnSpLocks/>
          </p:cNvCxnSpPr>
          <p:nvPr/>
        </p:nvCxnSpPr>
        <p:spPr>
          <a:xfrm rot="5400000" flipH="1" flipV="1">
            <a:off x="3283293" y="1610908"/>
            <a:ext cx="720000" cy="180000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438" name="Connector: Elbow 437">
            <a:extLst>
              <a:ext uri="{FF2B5EF4-FFF2-40B4-BE49-F238E27FC236}">
                <a16:creationId xmlns:a16="http://schemas.microsoft.com/office/drawing/2014/main" id="{01B1DC95-1F74-432B-A357-015758119001}"/>
              </a:ext>
            </a:extLst>
          </p:cNvPr>
          <p:cNvCxnSpPr>
            <a:cxnSpLocks/>
          </p:cNvCxnSpPr>
          <p:nvPr/>
        </p:nvCxnSpPr>
        <p:spPr>
          <a:xfrm rot="5400000" flipH="1" flipV="1">
            <a:off x="3317424" y="1865761"/>
            <a:ext cx="720000" cy="1296000"/>
          </a:xfrm>
          <a:prstGeom prst="bentConnector3">
            <a:avLst>
              <a:gd name="adj1" fmla="val 39703"/>
            </a:avLst>
          </a:prstGeom>
          <a:ln w="12700"/>
        </p:spPr>
        <p:style>
          <a:lnRef idx="1">
            <a:schemeClr val="dk1"/>
          </a:lnRef>
          <a:fillRef idx="0">
            <a:schemeClr val="dk1"/>
          </a:fillRef>
          <a:effectRef idx="0">
            <a:schemeClr val="dk1"/>
          </a:effectRef>
          <a:fontRef idx="minor">
            <a:schemeClr val="tx1"/>
          </a:fontRef>
        </p:style>
      </p:cxnSp>
      <p:grpSp>
        <p:nvGrpSpPr>
          <p:cNvPr id="457" name="Group 456">
            <a:extLst>
              <a:ext uri="{FF2B5EF4-FFF2-40B4-BE49-F238E27FC236}">
                <a16:creationId xmlns:a16="http://schemas.microsoft.com/office/drawing/2014/main" id="{DE5594A2-7ADB-4B89-8AAE-A0520722FB73}"/>
              </a:ext>
            </a:extLst>
          </p:cNvPr>
          <p:cNvGrpSpPr/>
          <p:nvPr/>
        </p:nvGrpSpPr>
        <p:grpSpPr>
          <a:xfrm>
            <a:off x="1043155" y="691130"/>
            <a:ext cx="3606835" cy="4203834"/>
            <a:chOff x="1043155" y="691130"/>
            <a:chExt cx="3606835" cy="4203834"/>
          </a:xfrm>
        </p:grpSpPr>
        <p:sp>
          <p:nvSpPr>
            <p:cNvPr id="499" name="Rectangle 3922">
              <a:extLst>
                <a:ext uri="{FF2B5EF4-FFF2-40B4-BE49-F238E27FC236}">
                  <a16:creationId xmlns:a16="http://schemas.microsoft.com/office/drawing/2014/main" id="{ECA41BD5-829A-4210-BB81-2718063D6D38}"/>
                </a:ext>
              </a:extLst>
            </p:cNvPr>
            <p:cNvSpPr>
              <a:spLocks noChangeArrowheads="1"/>
            </p:cNvSpPr>
            <p:nvPr/>
          </p:nvSpPr>
          <p:spPr bwMode="auto">
            <a:xfrm>
              <a:off x="1043155" y="4634766"/>
              <a:ext cx="71621" cy="260198"/>
            </a:xfrm>
            <a:prstGeom prst="rect">
              <a:avLst/>
            </a:prstGeom>
            <a:solidFill>
              <a:srgbClr val="FF66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black"/>
                </a:solidFill>
                <a:effectLst/>
                <a:uLnTx/>
                <a:uFillTx/>
                <a:latin typeface="Calibri"/>
                <a:ea typeface="+mn-ea"/>
                <a:cs typeface="+mn-cs"/>
              </a:endParaRPr>
            </a:p>
          </p:txBody>
        </p:sp>
        <p:cxnSp>
          <p:nvCxnSpPr>
            <p:cNvPr id="441" name="Connector: Elbow 440">
              <a:extLst>
                <a:ext uri="{FF2B5EF4-FFF2-40B4-BE49-F238E27FC236}">
                  <a16:creationId xmlns:a16="http://schemas.microsoft.com/office/drawing/2014/main" id="{D41740D1-8175-41F7-9AC6-9C7BF5FFE79B}"/>
                </a:ext>
              </a:extLst>
            </p:cNvPr>
            <p:cNvCxnSpPr>
              <a:cxnSpLocks/>
            </p:cNvCxnSpPr>
            <p:nvPr/>
          </p:nvCxnSpPr>
          <p:spPr>
            <a:xfrm rot="5400000" flipH="1" flipV="1">
              <a:off x="893857" y="876239"/>
              <a:ext cx="3941241" cy="3571024"/>
            </a:xfrm>
            <a:prstGeom prst="bentConnector3">
              <a:avLst>
                <a:gd name="adj1" fmla="val 103299"/>
              </a:avLst>
            </a:prstGeom>
            <a:ln w="19050">
              <a:solidFill>
                <a:schemeClr val="accent6">
                  <a:lumMod val="75000"/>
                </a:schemeClr>
              </a:solidFill>
              <a:prstDash val="dash"/>
            </a:ln>
          </p:spPr>
          <p:style>
            <a:lnRef idx="1">
              <a:schemeClr val="accent6"/>
            </a:lnRef>
            <a:fillRef idx="0">
              <a:schemeClr val="accent6"/>
            </a:fillRef>
            <a:effectRef idx="0">
              <a:schemeClr val="accent6"/>
            </a:effectRef>
            <a:fontRef idx="minor">
              <a:schemeClr val="tx1"/>
            </a:fontRef>
          </p:style>
        </p:cxnSp>
      </p:grpSp>
      <p:cxnSp>
        <p:nvCxnSpPr>
          <p:cNvPr id="459" name="Connector: Elbow 458">
            <a:extLst>
              <a:ext uri="{FF2B5EF4-FFF2-40B4-BE49-F238E27FC236}">
                <a16:creationId xmlns:a16="http://schemas.microsoft.com/office/drawing/2014/main" id="{312CEF81-D3A8-458C-8BE5-0E2DAC02EA8B}"/>
              </a:ext>
            </a:extLst>
          </p:cNvPr>
          <p:cNvCxnSpPr>
            <a:cxnSpLocks/>
          </p:cNvCxnSpPr>
          <p:nvPr/>
        </p:nvCxnSpPr>
        <p:spPr>
          <a:xfrm rot="5400000" flipH="1" flipV="1">
            <a:off x="2399926" y="2440975"/>
            <a:ext cx="1652910" cy="120428"/>
          </a:xfrm>
          <a:prstGeom prst="bentConnector3">
            <a:avLst>
              <a:gd name="adj1" fmla="val 99340"/>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62" name="Freeform: Shape 461">
            <a:extLst>
              <a:ext uri="{FF2B5EF4-FFF2-40B4-BE49-F238E27FC236}">
                <a16:creationId xmlns:a16="http://schemas.microsoft.com/office/drawing/2014/main" id="{E1FB1D7C-FB72-4C89-AAF3-7B149C04B9B0}"/>
              </a:ext>
            </a:extLst>
          </p:cNvPr>
          <p:cNvSpPr/>
          <p:nvPr/>
        </p:nvSpPr>
        <p:spPr>
          <a:xfrm>
            <a:off x="7463481" y="2693773"/>
            <a:ext cx="189470" cy="642551"/>
          </a:xfrm>
          <a:custGeom>
            <a:avLst/>
            <a:gdLst>
              <a:gd name="connsiteX0" fmla="*/ 0 w 189470"/>
              <a:gd name="connsiteY0" fmla="*/ 642551 h 642551"/>
              <a:gd name="connsiteX1" fmla="*/ 189470 w 189470"/>
              <a:gd name="connsiteY1" fmla="*/ 642551 h 642551"/>
              <a:gd name="connsiteX2" fmla="*/ 172995 w 189470"/>
              <a:gd name="connsiteY2" fmla="*/ 0 h 642551"/>
            </a:gdLst>
            <a:ahLst/>
            <a:cxnLst>
              <a:cxn ang="0">
                <a:pos x="connsiteX0" y="connsiteY0"/>
              </a:cxn>
              <a:cxn ang="0">
                <a:pos x="connsiteX1" y="connsiteY1"/>
              </a:cxn>
              <a:cxn ang="0">
                <a:pos x="connsiteX2" y="connsiteY2"/>
              </a:cxn>
            </a:cxnLst>
            <a:rect l="l" t="t" r="r" b="b"/>
            <a:pathLst>
              <a:path w="189470" h="642551">
                <a:moveTo>
                  <a:pt x="0" y="642551"/>
                </a:moveTo>
                <a:lnTo>
                  <a:pt x="189470" y="642551"/>
                </a:lnTo>
                <a:lnTo>
                  <a:pt x="172995" y="0"/>
                </a:ln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cxnSp>
        <p:nvCxnSpPr>
          <p:cNvPr id="465" name="Connector: Elbow 464">
            <a:extLst>
              <a:ext uri="{FF2B5EF4-FFF2-40B4-BE49-F238E27FC236}">
                <a16:creationId xmlns:a16="http://schemas.microsoft.com/office/drawing/2014/main" id="{6BBFA757-3E1A-4697-956C-FCB8A15F21B7}"/>
              </a:ext>
            </a:extLst>
          </p:cNvPr>
          <p:cNvCxnSpPr/>
          <p:nvPr/>
        </p:nvCxnSpPr>
        <p:spPr>
          <a:xfrm rot="10800000" flipV="1">
            <a:off x="6322787" y="2719417"/>
            <a:ext cx="664349" cy="224508"/>
          </a:xfrm>
          <a:prstGeom prst="bentConnector3">
            <a:avLst>
              <a:gd name="adj1" fmla="val 401"/>
            </a:avLst>
          </a:prstGeom>
          <a:ln w="38100"/>
        </p:spPr>
        <p:style>
          <a:lnRef idx="1">
            <a:schemeClr val="dk1"/>
          </a:lnRef>
          <a:fillRef idx="0">
            <a:schemeClr val="dk1"/>
          </a:fillRef>
          <a:effectRef idx="0">
            <a:schemeClr val="dk1"/>
          </a:effectRef>
          <a:fontRef idx="minor">
            <a:schemeClr val="tx1"/>
          </a:fontRef>
        </p:style>
      </p:cxnSp>
      <p:sp>
        <p:nvSpPr>
          <p:cNvPr id="468" name="TextBox 467">
            <a:extLst>
              <a:ext uri="{FF2B5EF4-FFF2-40B4-BE49-F238E27FC236}">
                <a16:creationId xmlns:a16="http://schemas.microsoft.com/office/drawing/2014/main" id="{B5B7D50B-2863-4E30-9FF4-D33659E3CDE4}"/>
              </a:ext>
            </a:extLst>
          </p:cNvPr>
          <p:cNvSpPr txBox="1"/>
          <p:nvPr/>
        </p:nvSpPr>
        <p:spPr>
          <a:xfrm>
            <a:off x="5965164" y="2729875"/>
            <a:ext cx="81756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dirty="0">
                <a:ln>
                  <a:noFill/>
                </a:ln>
                <a:solidFill>
                  <a:prstClr val="black"/>
                </a:solidFill>
                <a:effectLst/>
                <a:uLnTx/>
                <a:uFillTx/>
                <a:latin typeface="Calibri"/>
                <a:ea typeface="+mn-ea"/>
                <a:cs typeface="+mn-cs"/>
              </a:rPr>
              <a:t>Mains</a:t>
            </a:r>
          </a:p>
        </p:txBody>
      </p:sp>
      <p:grpSp>
        <p:nvGrpSpPr>
          <p:cNvPr id="474" name="Group 473">
            <a:extLst>
              <a:ext uri="{FF2B5EF4-FFF2-40B4-BE49-F238E27FC236}">
                <a16:creationId xmlns:a16="http://schemas.microsoft.com/office/drawing/2014/main" id="{7FAD8C65-80B8-40B0-A87B-282AA5FD4EF8}"/>
              </a:ext>
            </a:extLst>
          </p:cNvPr>
          <p:cNvGrpSpPr/>
          <p:nvPr/>
        </p:nvGrpSpPr>
        <p:grpSpPr>
          <a:xfrm>
            <a:off x="3032610" y="3385057"/>
            <a:ext cx="1161851" cy="952878"/>
            <a:chOff x="459" y="856008"/>
            <a:chExt cx="1161851" cy="952878"/>
          </a:xfrm>
        </p:grpSpPr>
        <p:sp>
          <p:nvSpPr>
            <p:cNvPr id="471" name="TextBox 470">
              <a:extLst>
                <a:ext uri="{FF2B5EF4-FFF2-40B4-BE49-F238E27FC236}">
                  <a16:creationId xmlns:a16="http://schemas.microsoft.com/office/drawing/2014/main" id="{E442784C-456C-4965-B41C-8BE335AF285D}"/>
                </a:ext>
              </a:extLst>
            </p:cNvPr>
            <p:cNvSpPr txBox="1"/>
            <p:nvPr/>
          </p:nvSpPr>
          <p:spPr>
            <a:xfrm>
              <a:off x="459" y="1562665"/>
              <a:ext cx="11618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Calibri"/>
                </a:rPr>
                <a:t>Pressure sensor</a:t>
              </a:r>
              <a:endParaRPr kumimoji="0" lang="en-GB" sz="1000" b="0" i="0" u="none" strike="noStrike" kern="1200" cap="none" spc="0" normalizeH="0" baseline="0" dirty="0">
                <a:ln>
                  <a:noFill/>
                </a:ln>
                <a:solidFill>
                  <a:schemeClr val="bg1"/>
                </a:solidFill>
                <a:effectLst/>
                <a:uLnTx/>
                <a:uFillTx/>
                <a:latin typeface="Calibri"/>
              </a:endParaRPr>
            </a:p>
          </p:txBody>
        </p:sp>
        <p:cxnSp>
          <p:nvCxnSpPr>
            <p:cNvPr id="473" name="Straight Arrow Connector 472">
              <a:extLst>
                <a:ext uri="{FF2B5EF4-FFF2-40B4-BE49-F238E27FC236}">
                  <a16:creationId xmlns:a16="http://schemas.microsoft.com/office/drawing/2014/main" id="{C4F8DC0A-11D8-4D07-86F0-3563A00EE338}"/>
                </a:ext>
              </a:extLst>
            </p:cNvPr>
            <p:cNvCxnSpPr>
              <a:cxnSpLocks/>
            </p:cNvCxnSpPr>
            <p:nvPr/>
          </p:nvCxnSpPr>
          <p:spPr>
            <a:xfrm flipH="1" flipV="1">
              <a:off x="123570" y="856008"/>
              <a:ext cx="408597" cy="7863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cxnSp>
        <p:nvCxnSpPr>
          <p:cNvPr id="508" name="Connector: Elbow 507">
            <a:extLst>
              <a:ext uri="{FF2B5EF4-FFF2-40B4-BE49-F238E27FC236}">
                <a16:creationId xmlns:a16="http://schemas.microsoft.com/office/drawing/2014/main" id="{2292566C-83C5-4A43-A918-1C7353B9B996}"/>
              </a:ext>
            </a:extLst>
          </p:cNvPr>
          <p:cNvCxnSpPr>
            <a:cxnSpLocks/>
          </p:cNvCxnSpPr>
          <p:nvPr/>
        </p:nvCxnSpPr>
        <p:spPr>
          <a:xfrm rot="16200000" flipH="1">
            <a:off x="3503430" y="1783884"/>
            <a:ext cx="1793730" cy="1541974"/>
          </a:xfrm>
          <a:prstGeom prst="bentConnector3">
            <a:avLst>
              <a:gd name="adj1" fmla="val -65274"/>
            </a:avLst>
          </a:prstGeom>
          <a:ln w="1905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512" name="TextBox 511">
            <a:extLst>
              <a:ext uri="{FF2B5EF4-FFF2-40B4-BE49-F238E27FC236}">
                <a16:creationId xmlns:a16="http://schemas.microsoft.com/office/drawing/2014/main" id="{1A1945B0-4F41-45BE-B87A-66D0E5AEC80A}"/>
              </a:ext>
            </a:extLst>
          </p:cNvPr>
          <p:cNvSpPr txBox="1"/>
          <p:nvPr/>
        </p:nvSpPr>
        <p:spPr>
          <a:xfrm>
            <a:off x="5119661" y="1225695"/>
            <a:ext cx="1293848" cy="246221"/>
          </a:xfrm>
          <a:prstGeom prst="rect">
            <a:avLst/>
          </a:prstGeom>
          <a:noFill/>
          <a:ln>
            <a:noFill/>
          </a:ln>
        </p:spPr>
        <p:txBody>
          <a:bodyPr wrap="square" rtlCol="0">
            <a:spAutoFit/>
          </a:bodyPr>
          <a:lstStyle/>
          <a:p>
            <a:r>
              <a:rPr lang="en-GB" sz="1000" dirty="0"/>
              <a:t>Inspection signal</a:t>
            </a:r>
          </a:p>
        </p:txBody>
      </p:sp>
      <p:sp>
        <p:nvSpPr>
          <p:cNvPr id="283" name="TextBox 282">
            <a:extLst>
              <a:ext uri="{FF2B5EF4-FFF2-40B4-BE49-F238E27FC236}">
                <a16:creationId xmlns:a16="http://schemas.microsoft.com/office/drawing/2014/main" id="{21BF6215-86CA-4CBB-8F2B-8F32B7EE396C}"/>
              </a:ext>
            </a:extLst>
          </p:cNvPr>
          <p:cNvSpPr txBox="1"/>
          <p:nvPr/>
        </p:nvSpPr>
        <p:spPr>
          <a:xfrm>
            <a:off x="3632443" y="2204576"/>
            <a:ext cx="25831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Calibri"/>
                <a:ea typeface="+mn-ea"/>
                <a:cs typeface="+mn-cs"/>
              </a:rPr>
              <a:t>A</a:t>
            </a:r>
          </a:p>
        </p:txBody>
      </p:sp>
      <p:sp>
        <p:nvSpPr>
          <p:cNvPr id="284" name="TextBox 283">
            <a:extLst>
              <a:ext uri="{FF2B5EF4-FFF2-40B4-BE49-F238E27FC236}">
                <a16:creationId xmlns:a16="http://schemas.microsoft.com/office/drawing/2014/main" id="{B06AB71D-2490-45F7-9479-FA34AF9CB1E6}"/>
              </a:ext>
            </a:extLst>
          </p:cNvPr>
          <p:cNvSpPr txBox="1"/>
          <p:nvPr/>
        </p:nvSpPr>
        <p:spPr>
          <a:xfrm>
            <a:off x="3875947" y="2212300"/>
            <a:ext cx="80516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Calibri"/>
                <a:ea typeface="+mn-ea"/>
                <a:cs typeface="+mn-cs"/>
              </a:rPr>
              <a:t>B    C    D</a:t>
            </a:r>
          </a:p>
        </p:txBody>
      </p:sp>
      <p:sp>
        <p:nvSpPr>
          <p:cNvPr id="4" name="Title 1">
            <a:extLst>
              <a:ext uri="{FF2B5EF4-FFF2-40B4-BE49-F238E27FC236}">
                <a16:creationId xmlns:a16="http://schemas.microsoft.com/office/drawing/2014/main" id="{EA741166-79AA-4CE4-BDD3-9366E36EEE85}"/>
              </a:ext>
            </a:extLst>
          </p:cNvPr>
          <p:cNvSpPr txBox="1">
            <a:spLocks/>
          </p:cNvSpPr>
          <p:nvPr/>
        </p:nvSpPr>
        <p:spPr>
          <a:xfrm>
            <a:off x="2337832" y="21546"/>
            <a:ext cx="4365962" cy="5984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kern="0" dirty="0">
                <a:solidFill>
                  <a:srgbClr val="0070C0"/>
                </a:solidFill>
                <a:latin typeface="Calibri"/>
                <a:cs typeface="Calibri" pitchFamily="34" charset="0"/>
              </a:rPr>
              <a:t>Wiring of the sensors  </a:t>
            </a:r>
            <a:endParaRPr kumimoji="0" lang="en-GB" sz="2000" b="0" i="0" u="none" strike="noStrike" kern="1200" cap="none" spc="0" normalizeH="0" baseline="0" dirty="0">
              <a:ln>
                <a:noFill/>
              </a:ln>
              <a:solidFill>
                <a:srgbClr val="0070C0"/>
              </a:solidFill>
              <a:effectLst/>
              <a:uLnTx/>
              <a:uFillTx/>
              <a:latin typeface="Calibri"/>
            </a:endParaRPr>
          </a:p>
        </p:txBody>
      </p:sp>
      <p:sp>
        <p:nvSpPr>
          <p:cNvPr id="3" name="Slide Number Placeholder 2">
            <a:extLst>
              <a:ext uri="{FF2B5EF4-FFF2-40B4-BE49-F238E27FC236}">
                <a16:creationId xmlns:a16="http://schemas.microsoft.com/office/drawing/2014/main" id="{5A2AFF58-6097-47AC-B143-414A455C3A93}"/>
              </a:ext>
            </a:extLst>
          </p:cNvPr>
          <p:cNvSpPr>
            <a:spLocks noGrp="1"/>
          </p:cNvSpPr>
          <p:nvPr>
            <p:ph type="sldNum" sz="quarter" idx="12"/>
          </p:nvPr>
        </p:nvSpPr>
        <p:spPr/>
        <p:txBody>
          <a:bodyPr/>
          <a:lstStyle/>
          <a:p>
            <a:fld id="{418D8610-C083-4EDD-9217-F811E5D92946}" type="slidenum">
              <a:rPr lang="de-DE" smtClean="0"/>
              <a:t>11</a:t>
            </a:fld>
            <a:endParaRPr lang="de-DE"/>
          </a:p>
        </p:txBody>
      </p:sp>
    </p:spTree>
    <p:extLst>
      <p:ext uri="{BB962C8B-B14F-4D97-AF65-F5344CB8AC3E}">
        <p14:creationId xmlns:p14="http://schemas.microsoft.com/office/powerpoint/2010/main" val="386384952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01"/>
                                        </p:tgtEl>
                                        <p:attrNameLst>
                                          <p:attrName>style.visibility</p:attrName>
                                        </p:attrNameLst>
                                      </p:cBhvr>
                                      <p:to>
                                        <p:strVal val="visible"/>
                                      </p:to>
                                    </p:set>
                                    <p:animEffect transition="in" filter="wipe(left)">
                                      <p:cBhvr>
                                        <p:cTn id="12" dur="1000"/>
                                        <p:tgtEl>
                                          <p:spTgt spid="501"/>
                                        </p:tgtEl>
                                      </p:cBhvr>
                                    </p:animEffect>
                                  </p:childTnLst>
                                </p:cTn>
                              </p:par>
                              <p:par>
                                <p:cTn id="13" presetID="22" presetClass="entr" presetSubtype="4" fill="hold" nodeType="withEffect">
                                  <p:stCondLst>
                                    <p:cond delay="0"/>
                                  </p:stCondLst>
                                  <p:childTnLst>
                                    <p:set>
                                      <p:cBhvr>
                                        <p:cTn id="14" dur="1" fill="hold">
                                          <p:stCondLst>
                                            <p:cond delay="0"/>
                                          </p:stCondLst>
                                        </p:cTn>
                                        <p:tgtEl>
                                          <p:spTgt spid="459"/>
                                        </p:tgtEl>
                                        <p:attrNameLst>
                                          <p:attrName>style.visibility</p:attrName>
                                        </p:attrNameLst>
                                      </p:cBhvr>
                                      <p:to>
                                        <p:strVal val="visible"/>
                                      </p:to>
                                    </p:set>
                                    <p:animEffect transition="in" filter="wipe(down)">
                                      <p:cBhvr>
                                        <p:cTn id="15" dur="3000"/>
                                        <p:tgtEl>
                                          <p:spTgt spid="459"/>
                                        </p:tgtEl>
                                      </p:cBhvr>
                                    </p:animEffect>
                                  </p:childTnLst>
                                </p:cTn>
                              </p:par>
                              <p:par>
                                <p:cTn id="16" presetID="22" presetClass="entr" presetSubtype="4" fill="hold" nodeType="with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wipe(down)">
                                      <p:cBhvr>
                                        <p:cTn id="18" dur="3000"/>
                                        <p:tgtEl>
                                          <p:spTgt spid="457"/>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500"/>
                                        </p:tgtEl>
                                        <p:attrNameLst>
                                          <p:attrName>style.visibility</p:attrName>
                                        </p:attrNameLst>
                                      </p:cBhvr>
                                      <p:to>
                                        <p:strVal val="visible"/>
                                      </p:to>
                                    </p:set>
                                    <p:animEffect transition="in" filter="fade">
                                      <p:cBhvr>
                                        <p:cTn id="22" dur="500"/>
                                        <p:tgtEl>
                                          <p:spTgt spid="5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 grpId="0"/>
      <p:bldP spid="501"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741166-79AA-4CE4-BDD3-9366E36EEE85}"/>
              </a:ext>
            </a:extLst>
          </p:cNvPr>
          <p:cNvSpPr txBox="1">
            <a:spLocks/>
          </p:cNvSpPr>
          <p:nvPr/>
        </p:nvSpPr>
        <p:spPr>
          <a:xfrm>
            <a:off x="2364260" y="102393"/>
            <a:ext cx="4676380" cy="5984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0" cap="none" spc="0" normalizeH="0" baseline="0" noProof="0" dirty="0">
                <a:ln>
                  <a:noFill/>
                </a:ln>
                <a:solidFill>
                  <a:srgbClr val="0070C0"/>
                </a:solidFill>
                <a:effectLst/>
                <a:uLnTx/>
                <a:uFillTx/>
                <a:latin typeface="Calibri"/>
                <a:ea typeface="+mj-ea"/>
                <a:cs typeface="Calibri" pitchFamily="34" charset="0"/>
              </a:rPr>
              <a:t>Wiring of the sensors and the output coils</a:t>
            </a:r>
            <a:endParaRPr kumimoji="0" lang="en-GB" sz="2000" b="0" i="0" u="none" strike="noStrike" kern="1200" cap="none" spc="0" normalizeH="0" baseline="0" noProof="0" dirty="0">
              <a:ln>
                <a:noFill/>
              </a:ln>
              <a:solidFill>
                <a:srgbClr val="0070C0"/>
              </a:solidFill>
              <a:effectLst/>
              <a:uLnTx/>
              <a:uFillTx/>
              <a:latin typeface="Calibri"/>
              <a:ea typeface="+mj-ea"/>
            </a:endParaRPr>
          </a:p>
        </p:txBody>
      </p:sp>
      <p:sp>
        <p:nvSpPr>
          <p:cNvPr id="494" name="TextBox 493">
            <a:extLst>
              <a:ext uri="{FF2B5EF4-FFF2-40B4-BE49-F238E27FC236}">
                <a16:creationId xmlns:a16="http://schemas.microsoft.com/office/drawing/2014/main" id="{AC9EAAEA-5B43-4B4A-A664-3B0CAE214896}"/>
              </a:ext>
            </a:extLst>
          </p:cNvPr>
          <p:cNvSpPr txBox="1"/>
          <p:nvPr/>
        </p:nvSpPr>
        <p:spPr>
          <a:xfrm>
            <a:off x="309795" y="1535324"/>
            <a:ext cx="2908112" cy="646331"/>
          </a:xfrm>
          <a:prstGeom prst="rect">
            <a:avLst/>
          </a:prstGeom>
          <a:noFill/>
        </p:spPr>
        <p:txBody>
          <a:bodyPr wrap="square" rtlCol="0">
            <a:spAutoFit/>
          </a:bodyPr>
          <a:lstStyle/>
          <a:p>
            <a:pPr lvl="0" algn="just">
              <a:defRPr/>
            </a:pPr>
            <a:r>
              <a:rPr lang="en-GB" sz="1200" dirty="0">
                <a:solidFill>
                  <a:srgbClr val="FF0000"/>
                </a:solidFill>
              </a:rPr>
              <a:t>PRESSURE SENSOR: </a:t>
            </a:r>
            <a:r>
              <a:rPr lang="en-GB" sz="1200" dirty="0"/>
              <a:t>The sensor is built-in on the EV40 valve. Connect the open end to the Pro-Hydro card.</a:t>
            </a:r>
            <a:endParaRPr lang="en-GB" sz="1200" dirty="0">
              <a:solidFill>
                <a:prstClr val="black"/>
              </a:solidFill>
            </a:endParaRPr>
          </a:p>
        </p:txBody>
      </p:sp>
      <p:grpSp>
        <p:nvGrpSpPr>
          <p:cNvPr id="306" name="Canvas 2311">
            <a:extLst>
              <a:ext uri="{FF2B5EF4-FFF2-40B4-BE49-F238E27FC236}">
                <a16:creationId xmlns:a16="http://schemas.microsoft.com/office/drawing/2014/main" id="{1F01D331-043B-4718-9301-8E6EBFEA6E6A}"/>
              </a:ext>
            </a:extLst>
          </p:cNvPr>
          <p:cNvGrpSpPr/>
          <p:nvPr/>
        </p:nvGrpSpPr>
        <p:grpSpPr>
          <a:xfrm>
            <a:off x="2016865" y="606168"/>
            <a:ext cx="4825305" cy="4190940"/>
            <a:chOff x="-859237" y="84566"/>
            <a:chExt cx="4825305" cy="4190940"/>
          </a:xfrm>
        </p:grpSpPr>
        <p:sp>
          <p:nvSpPr>
            <p:cNvPr id="308" name="Freeform: Shape 307">
              <a:extLst>
                <a:ext uri="{FF2B5EF4-FFF2-40B4-BE49-F238E27FC236}">
                  <a16:creationId xmlns:a16="http://schemas.microsoft.com/office/drawing/2014/main" id="{90495B5A-506B-47CD-8A76-0A933F1BC85D}"/>
                </a:ext>
              </a:extLst>
            </p:cNvPr>
            <p:cNvSpPr/>
            <p:nvPr/>
          </p:nvSpPr>
          <p:spPr>
            <a:xfrm>
              <a:off x="1206517" y="3057620"/>
              <a:ext cx="959320" cy="266700"/>
            </a:xfrm>
            <a:custGeom>
              <a:avLst/>
              <a:gdLst>
                <a:gd name="connsiteX0" fmla="*/ 0 w 452438"/>
                <a:gd name="connsiteY0" fmla="*/ 295275 h 295275"/>
                <a:gd name="connsiteX1" fmla="*/ 280988 w 452438"/>
                <a:gd name="connsiteY1" fmla="*/ 295275 h 295275"/>
                <a:gd name="connsiteX2" fmla="*/ 385763 w 452438"/>
                <a:gd name="connsiteY2" fmla="*/ 261938 h 295275"/>
                <a:gd name="connsiteX3" fmla="*/ 428625 w 452438"/>
                <a:gd name="connsiteY3" fmla="*/ 209550 h 295275"/>
                <a:gd name="connsiteX4" fmla="*/ 447675 w 452438"/>
                <a:gd name="connsiteY4" fmla="*/ 119063 h 295275"/>
                <a:gd name="connsiteX5" fmla="*/ 452438 w 452438"/>
                <a:gd name="connsiteY5" fmla="*/ 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438" h="295275">
                  <a:moveTo>
                    <a:pt x="0" y="295275"/>
                  </a:moveTo>
                  <a:lnTo>
                    <a:pt x="280988" y="295275"/>
                  </a:lnTo>
                  <a:lnTo>
                    <a:pt x="385763" y="261938"/>
                  </a:lnTo>
                  <a:lnTo>
                    <a:pt x="428625" y="209550"/>
                  </a:lnTo>
                  <a:lnTo>
                    <a:pt x="447675" y="119063"/>
                  </a:lnTo>
                  <a:lnTo>
                    <a:pt x="452438" y="0"/>
                  </a:lnTo>
                </a:path>
              </a:pathLst>
            </a:cu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309" name="Group 308">
              <a:extLst>
                <a:ext uri="{FF2B5EF4-FFF2-40B4-BE49-F238E27FC236}">
                  <a16:creationId xmlns:a16="http://schemas.microsoft.com/office/drawing/2014/main" id="{0011A3E6-19A8-4C4E-9694-FFD268908C79}"/>
                </a:ext>
              </a:extLst>
            </p:cNvPr>
            <p:cNvGrpSpPr/>
            <p:nvPr/>
          </p:nvGrpSpPr>
          <p:grpSpPr>
            <a:xfrm>
              <a:off x="518115" y="512681"/>
              <a:ext cx="2664000" cy="2520000"/>
              <a:chOff x="347663" y="214312"/>
              <a:chExt cx="3199025" cy="3044825"/>
            </a:xfrm>
          </p:grpSpPr>
          <p:pic>
            <p:nvPicPr>
              <p:cNvPr id="519" name="Picture 518">
                <a:extLst>
                  <a:ext uri="{FF2B5EF4-FFF2-40B4-BE49-F238E27FC236}">
                    <a16:creationId xmlns:a16="http://schemas.microsoft.com/office/drawing/2014/main" id="{AF8046A9-FDAC-49BE-83D3-AED4C33097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663" y="214312"/>
                <a:ext cx="3199025" cy="3044825"/>
              </a:xfrm>
              <a:prstGeom prst="rect">
                <a:avLst/>
              </a:prstGeom>
            </p:spPr>
          </p:pic>
          <p:sp>
            <p:nvSpPr>
              <p:cNvPr id="520" name="Rectangle 519">
                <a:extLst>
                  <a:ext uri="{FF2B5EF4-FFF2-40B4-BE49-F238E27FC236}">
                    <a16:creationId xmlns:a16="http://schemas.microsoft.com/office/drawing/2014/main" id="{E8773B64-CBAB-414B-B942-C505D24BC5D3}"/>
                  </a:ext>
                </a:extLst>
              </p:cNvPr>
              <p:cNvSpPr/>
              <p:nvPr/>
            </p:nvSpPr>
            <p:spPr>
              <a:xfrm>
                <a:off x="2802494" y="351117"/>
                <a:ext cx="313754" cy="933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21" name="Text Box 4">
                <a:extLst>
                  <a:ext uri="{FF2B5EF4-FFF2-40B4-BE49-F238E27FC236}">
                    <a16:creationId xmlns:a16="http://schemas.microsoft.com/office/drawing/2014/main" id="{600E7D4B-F39B-45F2-AC3A-7AD8D92A9B65}"/>
                  </a:ext>
                </a:extLst>
              </p:cNvPr>
              <p:cNvSpPr txBox="1"/>
              <p:nvPr/>
            </p:nvSpPr>
            <p:spPr>
              <a:xfrm>
                <a:off x="2697916" y="275571"/>
                <a:ext cx="516731" cy="30809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700" b="1">
                    <a:effectLst/>
                    <a:latin typeface="Arial" panose="020B0604020202020204" pitchFamily="34" charset="0"/>
                    <a:ea typeface="Calibri" panose="020F0502020204030204" pitchFamily="34" charset="0"/>
                    <a:cs typeface="Times New Roman" panose="02020603050405020304" pitchFamily="18" charset="0"/>
                  </a:rPr>
                  <a:t>+  -  T</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22" name="Rectangle 521">
                <a:extLst>
                  <a:ext uri="{FF2B5EF4-FFF2-40B4-BE49-F238E27FC236}">
                    <a16:creationId xmlns:a16="http://schemas.microsoft.com/office/drawing/2014/main" id="{17CF8A4E-4A20-498D-A097-CF914AF5535C}"/>
                  </a:ext>
                </a:extLst>
              </p:cNvPr>
              <p:cNvSpPr/>
              <p:nvPr/>
            </p:nvSpPr>
            <p:spPr>
              <a:xfrm rot="16200000">
                <a:off x="622287" y="2200761"/>
                <a:ext cx="280043" cy="741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23" name="Text Box 11">
                <a:extLst>
                  <a:ext uri="{FF2B5EF4-FFF2-40B4-BE49-F238E27FC236}">
                    <a16:creationId xmlns:a16="http://schemas.microsoft.com/office/drawing/2014/main" id="{445D3BD7-41E3-4252-AF3F-E1E359E3D078}"/>
                  </a:ext>
                </a:extLst>
              </p:cNvPr>
              <p:cNvSpPr txBox="1"/>
              <p:nvPr/>
            </p:nvSpPr>
            <p:spPr>
              <a:xfrm rot="16200000">
                <a:off x="409533" y="1985692"/>
                <a:ext cx="740952" cy="2817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700" b="1">
                    <a:effectLst/>
                    <a:latin typeface="Arial" panose="020B0604020202020204" pitchFamily="34" charset="0"/>
                    <a:ea typeface="Calibri" panose="020F0502020204030204" pitchFamily="34" charset="0"/>
                    <a:cs typeface="Times New Roman" panose="02020603050405020304" pitchFamily="18" charset="0"/>
                  </a:rPr>
                  <a:t>P -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24" name="Rectangle 523">
                <a:extLst>
                  <a:ext uri="{FF2B5EF4-FFF2-40B4-BE49-F238E27FC236}">
                    <a16:creationId xmlns:a16="http://schemas.microsoft.com/office/drawing/2014/main" id="{87C2D3F2-26EF-4308-A512-DE5323226331}"/>
                  </a:ext>
                </a:extLst>
              </p:cNvPr>
              <p:cNvSpPr/>
              <p:nvPr/>
            </p:nvSpPr>
            <p:spPr>
              <a:xfrm>
                <a:off x="950526" y="2686438"/>
                <a:ext cx="313754" cy="995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25" name="Text Box 11">
                <a:extLst>
                  <a:ext uri="{FF2B5EF4-FFF2-40B4-BE49-F238E27FC236}">
                    <a16:creationId xmlns:a16="http://schemas.microsoft.com/office/drawing/2014/main" id="{41DF7599-FBDB-4C0D-B5F5-321F72C40F9A}"/>
                  </a:ext>
                </a:extLst>
              </p:cNvPr>
              <p:cNvSpPr txBox="1"/>
              <p:nvPr/>
            </p:nvSpPr>
            <p:spPr>
              <a:xfrm>
                <a:off x="822264" y="2655723"/>
                <a:ext cx="763816" cy="30735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500">
                    <a:effectLst/>
                    <a:latin typeface="Arial" panose="020B0604020202020204" pitchFamily="34" charset="0"/>
                    <a:ea typeface="Calibri" panose="020F0502020204030204" pitchFamily="34" charset="0"/>
                    <a:cs typeface="Times New Roman" panose="02020603050405020304" pitchFamily="18" charset="0"/>
                  </a:rPr>
                  <a:t>24V R+ R-</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26" name="Text Box 11">
                <a:extLst>
                  <a:ext uri="{FF2B5EF4-FFF2-40B4-BE49-F238E27FC236}">
                    <a16:creationId xmlns:a16="http://schemas.microsoft.com/office/drawing/2014/main" id="{1812B9DA-50AE-4530-9ED4-FF5208F32C79}"/>
                  </a:ext>
                </a:extLst>
              </p:cNvPr>
              <p:cNvSpPr txBox="1"/>
              <p:nvPr/>
            </p:nvSpPr>
            <p:spPr>
              <a:xfrm>
                <a:off x="822264" y="2581218"/>
                <a:ext cx="352056" cy="2649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7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310" name="Text Box 2315">
              <a:extLst>
                <a:ext uri="{FF2B5EF4-FFF2-40B4-BE49-F238E27FC236}">
                  <a16:creationId xmlns:a16="http://schemas.microsoft.com/office/drawing/2014/main" id="{6BD37EFB-C591-4050-9C83-9A7787B1A1A9}"/>
                </a:ext>
              </a:extLst>
            </p:cNvPr>
            <p:cNvSpPr txBox="1"/>
            <p:nvPr/>
          </p:nvSpPr>
          <p:spPr>
            <a:xfrm>
              <a:off x="2832592" y="452794"/>
              <a:ext cx="1133476" cy="4572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de-DE" sz="900" dirty="0" err="1">
                  <a:effectLst/>
                  <a:latin typeface="Arial" panose="020B0604020202020204" pitchFamily="34" charset="0"/>
                  <a:ea typeface="Calibri" panose="020F0502020204030204" pitchFamily="34" charset="0"/>
                  <a:cs typeface="Times New Roman" panose="02020603050405020304" pitchFamily="18" charset="0"/>
                </a:rPr>
                <a:t>Temperature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algn="ctr"/>
              <a:r>
                <a:rPr lang="de-DE" sz="900" dirty="0" err="1">
                  <a:effectLst/>
                  <a:latin typeface="Arial" panose="020B0604020202020204" pitchFamily="34" charset="0"/>
                  <a:ea typeface="Calibri" panose="020F0502020204030204" pitchFamily="34" charset="0"/>
                  <a:cs typeface="Times New Roman" panose="02020603050405020304" pitchFamily="18" charset="0"/>
                </a:rPr>
                <a:t>sensor</a:t>
              </a:r>
              <a:r>
                <a:rPr lang="de-DE" sz="900" dirty="0">
                  <a:effectLst/>
                  <a:latin typeface="Arial" panose="020B0604020202020204" pitchFamily="34" charset="0"/>
                  <a:ea typeface="Calibri" panose="020F0502020204030204" pitchFamily="34" charset="0"/>
                  <a:cs typeface="Times New Roman" panose="02020603050405020304" pitchFamily="18" charset="0"/>
                </a:rPr>
                <a:t> </a:t>
              </a:r>
              <a:r>
                <a:rPr lang="de-DE" sz="900" dirty="0" err="1">
                  <a:effectLst/>
                  <a:latin typeface="Arial" panose="020B0604020202020204" pitchFamily="34" charset="0"/>
                  <a:ea typeface="Calibri" panose="020F0502020204030204" pitchFamily="34" charset="0"/>
                  <a:cs typeface="Times New Roman" panose="02020603050405020304" pitchFamily="18" charset="0"/>
                </a:rPr>
                <a:t>connection</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311" name="Straight Connector 310">
              <a:extLst>
                <a:ext uri="{FF2B5EF4-FFF2-40B4-BE49-F238E27FC236}">
                  <a16:creationId xmlns:a16="http://schemas.microsoft.com/office/drawing/2014/main" id="{D8A727B7-C257-40D3-A2F6-F04F281BD6B4}"/>
                </a:ext>
              </a:extLst>
            </p:cNvPr>
            <p:cNvCxnSpPr>
              <a:endCxn id="516" idx="2"/>
            </p:cNvCxnSpPr>
            <p:nvPr/>
          </p:nvCxnSpPr>
          <p:spPr>
            <a:xfrm flipV="1">
              <a:off x="2699242" y="315908"/>
              <a:ext cx="3337" cy="27377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nvGrpSpPr>
            <p:cNvPr id="312" name="Group 311">
              <a:extLst>
                <a:ext uri="{FF2B5EF4-FFF2-40B4-BE49-F238E27FC236}">
                  <a16:creationId xmlns:a16="http://schemas.microsoft.com/office/drawing/2014/main" id="{9B32A32A-B019-446B-9D39-360AB292862C}"/>
                </a:ext>
              </a:extLst>
            </p:cNvPr>
            <p:cNvGrpSpPr/>
            <p:nvPr/>
          </p:nvGrpSpPr>
          <p:grpSpPr>
            <a:xfrm>
              <a:off x="2136178" y="84566"/>
              <a:ext cx="1132802" cy="500217"/>
              <a:chOff x="2280262" y="159888"/>
              <a:chExt cx="1133475" cy="500217"/>
            </a:xfrm>
          </p:grpSpPr>
          <p:sp>
            <p:nvSpPr>
              <p:cNvPr id="516" name="Text Box 2315">
                <a:extLst>
                  <a:ext uri="{FF2B5EF4-FFF2-40B4-BE49-F238E27FC236}">
                    <a16:creationId xmlns:a16="http://schemas.microsoft.com/office/drawing/2014/main" id="{6728DD3F-C42B-4E32-A1A8-138BBE6385AA}"/>
                  </a:ext>
                </a:extLst>
              </p:cNvPr>
              <p:cNvSpPr txBox="1"/>
              <p:nvPr/>
            </p:nvSpPr>
            <p:spPr>
              <a:xfrm>
                <a:off x="2280262" y="159888"/>
                <a:ext cx="1133475" cy="23134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de-DE" sz="800">
                    <a:effectLst/>
                    <a:latin typeface="Arial" panose="020B0604020202020204" pitchFamily="34" charset="0"/>
                    <a:ea typeface="Calibri" panose="020F0502020204030204" pitchFamily="34" charset="0"/>
                    <a:cs typeface="Times New Roman" panose="02020603050405020304" pitchFamily="18" charset="0"/>
                  </a:rPr>
                  <a:t>Power  GND  Signal</a:t>
                </a:r>
                <a:endParaRPr lang="en-GB" sz="1000">
                  <a:effectLst/>
                  <a:latin typeface="Arial" panose="020B060402020202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517" name="Straight Connector 516">
                <a:extLst>
                  <a:ext uri="{FF2B5EF4-FFF2-40B4-BE49-F238E27FC236}">
                    <a16:creationId xmlns:a16="http://schemas.microsoft.com/office/drawing/2014/main" id="{8A572C15-3A71-4FB2-8890-4E0EB8C0F2BF}"/>
                  </a:ext>
                </a:extLst>
              </p:cNvPr>
              <p:cNvCxnSpPr/>
              <p:nvPr/>
            </p:nvCxnSpPr>
            <p:spPr>
              <a:xfrm flipV="1">
                <a:off x="2967634" y="372105"/>
                <a:ext cx="198000" cy="288000"/>
              </a:xfrm>
              <a:prstGeom prst="line">
                <a:avLst/>
              </a:prstGeom>
              <a:ln w="28575">
                <a:solidFill>
                  <a:srgbClr val="00B050"/>
                </a:solidFill>
              </a:ln>
            </p:spPr>
            <p:style>
              <a:lnRef idx="1">
                <a:schemeClr val="accent3"/>
              </a:lnRef>
              <a:fillRef idx="0">
                <a:schemeClr val="accent3"/>
              </a:fillRef>
              <a:effectRef idx="0">
                <a:schemeClr val="accent3"/>
              </a:effectRef>
              <a:fontRef idx="minor">
                <a:schemeClr val="tx1"/>
              </a:fontRef>
            </p:style>
          </p:cxnSp>
          <p:cxnSp>
            <p:nvCxnSpPr>
              <p:cNvPr id="518" name="Straight Connector 517">
                <a:extLst>
                  <a:ext uri="{FF2B5EF4-FFF2-40B4-BE49-F238E27FC236}">
                    <a16:creationId xmlns:a16="http://schemas.microsoft.com/office/drawing/2014/main" id="{D6550B15-F869-438D-B96E-A0C302CDAC03}"/>
                  </a:ext>
                </a:extLst>
              </p:cNvPr>
              <p:cNvCxnSpPr/>
              <p:nvPr/>
            </p:nvCxnSpPr>
            <p:spPr>
              <a:xfrm flipH="1" flipV="1">
                <a:off x="2509837" y="366712"/>
                <a:ext cx="196518" cy="288000"/>
              </a:xfrm>
              <a:prstGeom prst="line">
                <a:avLst/>
              </a:prstGeom>
              <a:ln w="28575"/>
            </p:spPr>
            <p:style>
              <a:lnRef idx="1">
                <a:schemeClr val="accent2"/>
              </a:lnRef>
              <a:fillRef idx="0">
                <a:schemeClr val="accent2"/>
              </a:fillRef>
              <a:effectRef idx="0">
                <a:schemeClr val="accent2"/>
              </a:effectRef>
              <a:fontRef idx="minor">
                <a:schemeClr val="tx1"/>
              </a:fontRef>
            </p:style>
          </p:cxnSp>
        </p:grpSp>
        <p:cxnSp>
          <p:nvCxnSpPr>
            <p:cNvPr id="313" name="Connector: Elbow 312">
              <a:extLst>
                <a:ext uri="{FF2B5EF4-FFF2-40B4-BE49-F238E27FC236}">
                  <a16:creationId xmlns:a16="http://schemas.microsoft.com/office/drawing/2014/main" id="{BD374F68-7100-4991-BD56-77FD0FABA7AA}"/>
                </a:ext>
              </a:extLst>
            </p:cNvPr>
            <p:cNvCxnSpPr/>
            <p:nvPr/>
          </p:nvCxnSpPr>
          <p:spPr>
            <a:xfrm rot="10800000">
              <a:off x="341807" y="2004916"/>
              <a:ext cx="338137" cy="104766"/>
            </a:xfrm>
            <a:prstGeom prst="bentConnector3">
              <a:avLst>
                <a:gd name="adj1" fmla="val 23240"/>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0" name="Connector: Elbow 319">
              <a:extLst>
                <a:ext uri="{FF2B5EF4-FFF2-40B4-BE49-F238E27FC236}">
                  <a16:creationId xmlns:a16="http://schemas.microsoft.com/office/drawing/2014/main" id="{6DA75A10-A530-4BFB-B95B-C99D0C1D4D00}"/>
                </a:ext>
              </a:extLst>
            </p:cNvPr>
            <p:cNvCxnSpPr/>
            <p:nvPr/>
          </p:nvCxnSpPr>
          <p:spPr>
            <a:xfrm rot="10800000" flipV="1">
              <a:off x="341806" y="2294681"/>
              <a:ext cx="338141" cy="134058"/>
            </a:xfrm>
            <a:prstGeom prst="bentConnector3">
              <a:avLst>
                <a:gd name="adj1" fmla="val 23240"/>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420" name="Text Box 2324">
              <a:extLst>
                <a:ext uri="{FF2B5EF4-FFF2-40B4-BE49-F238E27FC236}">
                  <a16:creationId xmlns:a16="http://schemas.microsoft.com/office/drawing/2014/main" id="{B5FAAFD4-4DAE-4077-89B8-D97928C04C4F}"/>
                </a:ext>
              </a:extLst>
            </p:cNvPr>
            <p:cNvSpPr txBox="1"/>
            <p:nvPr/>
          </p:nvSpPr>
          <p:spPr>
            <a:xfrm>
              <a:off x="186277" y="1966759"/>
              <a:ext cx="514352" cy="20955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800" dirty="0">
                  <a:effectLst/>
                  <a:latin typeface="Arial" panose="020B0604020202020204" pitchFamily="34" charset="0"/>
                  <a:ea typeface="Calibri" panose="020F0502020204030204" pitchFamily="34" charset="0"/>
                  <a:cs typeface="Times New Roman" panose="02020603050405020304" pitchFamily="18" charset="0"/>
                </a:rPr>
                <a:t>Power</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22" name="Text Box 2324">
              <a:extLst>
                <a:ext uri="{FF2B5EF4-FFF2-40B4-BE49-F238E27FC236}">
                  <a16:creationId xmlns:a16="http://schemas.microsoft.com/office/drawing/2014/main" id="{B2036DA2-F93B-4DC6-BD73-A45BF54ACD6A}"/>
                </a:ext>
              </a:extLst>
            </p:cNvPr>
            <p:cNvSpPr txBox="1"/>
            <p:nvPr/>
          </p:nvSpPr>
          <p:spPr>
            <a:xfrm>
              <a:off x="208697" y="2240338"/>
              <a:ext cx="514350" cy="23127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800">
                  <a:effectLst/>
                  <a:latin typeface="Arial" panose="020B0604020202020204" pitchFamily="34" charset="0"/>
                  <a:ea typeface="Calibri" panose="020F0502020204030204" pitchFamily="34" charset="0"/>
                  <a:cs typeface="Times New Roman" panose="02020603050405020304" pitchFamily="18" charset="0"/>
                </a:rPr>
                <a:t>Signal</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27" name="Text Box 2315">
              <a:extLst>
                <a:ext uri="{FF2B5EF4-FFF2-40B4-BE49-F238E27FC236}">
                  <a16:creationId xmlns:a16="http://schemas.microsoft.com/office/drawing/2014/main" id="{F0557DF5-6B59-4A5A-9EAF-CF302B0261DF}"/>
                </a:ext>
              </a:extLst>
            </p:cNvPr>
            <p:cNvSpPr txBox="1"/>
            <p:nvPr/>
          </p:nvSpPr>
          <p:spPr>
            <a:xfrm>
              <a:off x="-859237" y="2082739"/>
              <a:ext cx="1380052" cy="432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de-DE" sz="900" dirty="0" err="1">
                  <a:effectLst/>
                  <a:latin typeface="Arial" panose="020B0604020202020204" pitchFamily="34" charset="0"/>
                  <a:ea typeface="Calibri" panose="020F0502020204030204" pitchFamily="34" charset="0"/>
                  <a:cs typeface="Times New Roman" panose="02020603050405020304" pitchFamily="18" charset="0"/>
                </a:rPr>
                <a:t>Pressure</a:t>
              </a:r>
              <a:r>
                <a:rPr lang="de-DE" sz="900" dirty="0">
                  <a:effectLst/>
                  <a:latin typeface="Arial" panose="020B0604020202020204" pitchFamily="34" charset="0"/>
                  <a:ea typeface="Calibri" panose="020F0502020204030204" pitchFamily="34" charset="0"/>
                  <a:cs typeface="Times New Roman" panose="02020603050405020304" pitchFamily="18" charset="0"/>
                </a:rPr>
                <a:t> </a:t>
              </a:r>
              <a:r>
                <a:rPr lang="de-DE" sz="900" dirty="0" err="1">
                  <a:effectLst/>
                  <a:latin typeface="Arial" panose="020B0604020202020204" pitchFamily="34" charset="0"/>
                  <a:ea typeface="Calibri" panose="020F0502020204030204" pitchFamily="34" charset="0"/>
                  <a:cs typeface="Times New Roman" panose="02020603050405020304" pitchFamily="18" charset="0"/>
                </a:rPr>
                <a:t>sensor</a:t>
              </a:r>
              <a:r>
                <a:rPr lang="de-DE" sz="900" dirty="0">
                  <a:effectLst/>
                  <a:latin typeface="Arial" panose="020B0604020202020204" pitchFamily="34" charset="0"/>
                  <a:ea typeface="Calibri" panose="020F0502020204030204" pitchFamily="34" charset="0"/>
                  <a:cs typeface="Times New Roman" panose="02020603050405020304" pitchFamily="18" charset="0"/>
                </a:rPr>
                <a:t> </a:t>
              </a:r>
              <a:r>
                <a:rPr lang="de-DE" sz="900" dirty="0" err="1">
                  <a:effectLst/>
                  <a:latin typeface="Arial" panose="020B0604020202020204" pitchFamily="34" charset="0"/>
                  <a:ea typeface="Calibri" panose="020F0502020204030204" pitchFamily="34" charset="0"/>
                  <a:cs typeface="Times New Roman" panose="02020603050405020304" pitchFamily="18" charset="0"/>
                </a:rPr>
                <a:t>connection</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28" name="Freeform: Shape 427">
              <a:extLst>
                <a:ext uri="{FF2B5EF4-FFF2-40B4-BE49-F238E27FC236}">
                  <a16:creationId xmlns:a16="http://schemas.microsoft.com/office/drawing/2014/main" id="{868717E4-D7F9-4D2C-80BC-44BBF51CB1B2}"/>
                </a:ext>
              </a:extLst>
            </p:cNvPr>
            <p:cNvSpPr/>
            <p:nvPr/>
          </p:nvSpPr>
          <p:spPr>
            <a:xfrm>
              <a:off x="1549412" y="3037594"/>
              <a:ext cx="958850" cy="567713"/>
            </a:xfrm>
            <a:custGeom>
              <a:avLst/>
              <a:gdLst>
                <a:gd name="connsiteX0" fmla="*/ 0 w 452438"/>
                <a:gd name="connsiteY0" fmla="*/ 295275 h 295275"/>
                <a:gd name="connsiteX1" fmla="*/ 280988 w 452438"/>
                <a:gd name="connsiteY1" fmla="*/ 295275 h 295275"/>
                <a:gd name="connsiteX2" fmla="*/ 385763 w 452438"/>
                <a:gd name="connsiteY2" fmla="*/ 261938 h 295275"/>
                <a:gd name="connsiteX3" fmla="*/ 428625 w 452438"/>
                <a:gd name="connsiteY3" fmla="*/ 209550 h 295275"/>
                <a:gd name="connsiteX4" fmla="*/ 447675 w 452438"/>
                <a:gd name="connsiteY4" fmla="*/ 119063 h 295275"/>
                <a:gd name="connsiteX5" fmla="*/ 452438 w 452438"/>
                <a:gd name="connsiteY5" fmla="*/ 0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438" h="295275">
                  <a:moveTo>
                    <a:pt x="0" y="295275"/>
                  </a:moveTo>
                  <a:lnTo>
                    <a:pt x="280988" y="295275"/>
                  </a:lnTo>
                  <a:lnTo>
                    <a:pt x="385763" y="261938"/>
                  </a:lnTo>
                  <a:lnTo>
                    <a:pt x="428625" y="209550"/>
                  </a:lnTo>
                  <a:lnTo>
                    <a:pt x="447675" y="119063"/>
                  </a:lnTo>
                  <a:lnTo>
                    <a:pt x="452438" y="0"/>
                  </a:lnTo>
                </a:path>
              </a:pathLst>
            </a:cu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29" name="Freeform: Shape 428">
              <a:extLst>
                <a:ext uri="{FF2B5EF4-FFF2-40B4-BE49-F238E27FC236}">
                  <a16:creationId xmlns:a16="http://schemas.microsoft.com/office/drawing/2014/main" id="{F057418E-EF08-4984-A361-5A7AB3333A0A}"/>
                </a:ext>
              </a:extLst>
            </p:cNvPr>
            <p:cNvSpPr/>
            <p:nvPr/>
          </p:nvSpPr>
          <p:spPr>
            <a:xfrm>
              <a:off x="2103930" y="2705196"/>
              <a:ext cx="57150" cy="361950"/>
            </a:xfrm>
            <a:custGeom>
              <a:avLst/>
              <a:gdLst>
                <a:gd name="connsiteX0" fmla="*/ 52387 w 57150"/>
                <a:gd name="connsiteY0" fmla="*/ 352425 h 352425"/>
                <a:gd name="connsiteX1" fmla="*/ 57150 w 57150"/>
                <a:gd name="connsiteY1" fmla="*/ 161925 h 352425"/>
                <a:gd name="connsiteX2" fmla="*/ 28575 w 57150"/>
                <a:gd name="connsiteY2" fmla="*/ 61913 h 352425"/>
                <a:gd name="connsiteX3" fmla="*/ 0 w 57150"/>
                <a:gd name="connsiteY3" fmla="*/ 0 h 352425"/>
                <a:gd name="connsiteX4" fmla="*/ 0 w 57150"/>
                <a:gd name="connsiteY4" fmla="*/ 0 h 35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50" h="352425">
                  <a:moveTo>
                    <a:pt x="52387" y="352425"/>
                  </a:moveTo>
                  <a:lnTo>
                    <a:pt x="57150" y="161925"/>
                  </a:lnTo>
                  <a:lnTo>
                    <a:pt x="28575" y="61913"/>
                  </a:lnTo>
                  <a:lnTo>
                    <a:pt x="0" y="0"/>
                  </a:lnTo>
                  <a:lnTo>
                    <a:pt x="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30" name="Freeform: Shape 429">
              <a:extLst>
                <a:ext uri="{FF2B5EF4-FFF2-40B4-BE49-F238E27FC236}">
                  <a16:creationId xmlns:a16="http://schemas.microsoft.com/office/drawing/2014/main" id="{6495F971-DF21-4CB0-8589-700DCD04F646}"/>
                </a:ext>
              </a:extLst>
            </p:cNvPr>
            <p:cNvSpPr/>
            <p:nvPr/>
          </p:nvSpPr>
          <p:spPr>
            <a:xfrm>
              <a:off x="2175367" y="2695670"/>
              <a:ext cx="95250" cy="376238"/>
            </a:xfrm>
            <a:custGeom>
              <a:avLst/>
              <a:gdLst>
                <a:gd name="connsiteX0" fmla="*/ 0 w 95250"/>
                <a:gd name="connsiteY0" fmla="*/ 376238 h 376238"/>
                <a:gd name="connsiteX1" fmla="*/ 14288 w 95250"/>
                <a:gd name="connsiteY1" fmla="*/ 157163 h 376238"/>
                <a:gd name="connsiteX2" fmla="*/ 23813 w 95250"/>
                <a:gd name="connsiteY2" fmla="*/ 123825 h 376238"/>
                <a:gd name="connsiteX3" fmla="*/ 76200 w 95250"/>
                <a:gd name="connsiteY3" fmla="*/ 57150 h 376238"/>
                <a:gd name="connsiteX4" fmla="*/ 95250 w 95250"/>
                <a:gd name="connsiteY4" fmla="*/ 0 h 376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376238">
                  <a:moveTo>
                    <a:pt x="0" y="376238"/>
                  </a:moveTo>
                  <a:lnTo>
                    <a:pt x="14288" y="157163"/>
                  </a:lnTo>
                  <a:lnTo>
                    <a:pt x="23813" y="123825"/>
                  </a:lnTo>
                  <a:lnTo>
                    <a:pt x="76200" y="57150"/>
                  </a:lnTo>
                  <a:lnTo>
                    <a:pt x="9525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31" name="Freeform: Shape 430">
              <a:extLst>
                <a:ext uri="{FF2B5EF4-FFF2-40B4-BE49-F238E27FC236}">
                  <a16:creationId xmlns:a16="http://schemas.microsoft.com/office/drawing/2014/main" id="{182AB506-05EE-481C-8246-A66FA4E0F74B}"/>
                </a:ext>
              </a:extLst>
            </p:cNvPr>
            <p:cNvSpPr/>
            <p:nvPr/>
          </p:nvSpPr>
          <p:spPr>
            <a:xfrm>
              <a:off x="2442067" y="2700433"/>
              <a:ext cx="57150" cy="342900"/>
            </a:xfrm>
            <a:custGeom>
              <a:avLst/>
              <a:gdLst>
                <a:gd name="connsiteX0" fmla="*/ 57150 w 57150"/>
                <a:gd name="connsiteY0" fmla="*/ 342900 h 342900"/>
                <a:gd name="connsiteX1" fmla="*/ 47625 w 57150"/>
                <a:gd name="connsiteY1" fmla="*/ 180975 h 342900"/>
                <a:gd name="connsiteX2" fmla="*/ 19050 w 57150"/>
                <a:gd name="connsiteY2" fmla="*/ 85725 h 342900"/>
                <a:gd name="connsiteX3" fmla="*/ 0 w 57150"/>
                <a:gd name="connsiteY3" fmla="*/ 0 h 342900"/>
              </a:gdLst>
              <a:ahLst/>
              <a:cxnLst>
                <a:cxn ang="0">
                  <a:pos x="connsiteX0" y="connsiteY0"/>
                </a:cxn>
                <a:cxn ang="0">
                  <a:pos x="connsiteX1" y="connsiteY1"/>
                </a:cxn>
                <a:cxn ang="0">
                  <a:pos x="connsiteX2" y="connsiteY2"/>
                </a:cxn>
                <a:cxn ang="0">
                  <a:pos x="connsiteX3" y="connsiteY3"/>
                </a:cxn>
              </a:cxnLst>
              <a:rect l="l" t="t" r="r" b="b"/>
              <a:pathLst>
                <a:path w="57150" h="342900">
                  <a:moveTo>
                    <a:pt x="57150" y="342900"/>
                  </a:moveTo>
                  <a:lnTo>
                    <a:pt x="47625" y="180975"/>
                  </a:lnTo>
                  <a:lnTo>
                    <a:pt x="19050" y="85725"/>
                  </a:lnTo>
                  <a:lnTo>
                    <a:pt x="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32" name="Freeform: Shape 431">
              <a:extLst>
                <a:ext uri="{FF2B5EF4-FFF2-40B4-BE49-F238E27FC236}">
                  <a16:creationId xmlns:a16="http://schemas.microsoft.com/office/drawing/2014/main" id="{08218C69-5BF7-46B5-A363-7EAAA1C72849}"/>
                </a:ext>
              </a:extLst>
            </p:cNvPr>
            <p:cNvSpPr/>
            <p:nvPr/>
          </p:nvSpPr>
          <p:spPr>
            <a:xfrm>
              <a:off x="2523030" y="2695670"/>
              <a:ext cx="71437" cy="342900"/>
            </a:xfrm>
            <a:custGeom>
              <a:avLst/>
              <a:gdLst>
                <a:gd name="connsiteX0" fmla="*/ 0 w 71437"/>
                <a:gd name="connsiteY0" fmla="*/ 342900 h 342900"/>
                <a:gd name="connsiteX1" fmla="*/ 4762 w 71437"/>
                <a:gd name="connsiteY1" fmla="*/ 142875 h 342900"/>
                <a:gd name="connsiteX2" fmla="*/ 38100 w 71437"/>
                <a:gd name="connsiteY2" fmla="*/ 90488 h 342900"/>
                <a:gd name="connsiteX3" fmla="*/ 66675 w 71437"/>
                <a:gd name="connsiteY3" fmla="*/ 52388 h 342900"/>
                <a:gd name="connsiteX4" fmla="*/ 71437 w 71437"/>
                <a:gd name="connsiteY4" fmla="*/ 0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37" h="342900">
                  <a:moveTo>
                    <a:pt x="0" y="342900"/>
                  </a:moveTo>
                  <a:lnTo>
                    <a:pt x="4762" y="142875"/>
                  </a:lnTo>
                  <a:lnTo>
                    <a:pt x="38100" y="90488"/>
                  </a:lnTo>
                  <a:lnTo>
                    <a:pt x="66675" y="52388"/>
                  </a:lnTo>
                  <a:lnTo>
                    <a:pt x="71437"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33" name="Freeform: Shape 432">
              <a:extLst>
                <a:ext uri="{FF2B5EF4-FFF2-40B4-BE49-F238E27FC236}">
                  <a16:creationId xmlns:a16="http://schemas.microsoft.com/office/drawing/2014/main" id="{29BED4A2-B86D-4F44-A9B3-57A16358938A}"/>
                </a:ext>
              </a:extLst>
            </p:cNvPr>
            <p:cNvSpPr/>
            <p:nvPr/>
          </p:nvSpPr>
          <p:spPr>
            <a:xfrm>
              <a:off x="2751630" y="2686145"/>
              <a:ext cx="71437" cy="381000"/>
            </a:xfrm>
            <a:custGeom>
              <a:avLst/>
              <a:gdLst>
                <a:gd name="connsiteX0" fmla="*/ 71437 w 71437"/>
                <a:gd name="connsiteY0" fmla="*/ 381000 h 381000"/>
                <a:gd name="connsiteX1" fmla="*/ 52387 w 71437"/>
                <a:gd name="connsiteY1" fmla="*/ 142875 h 381000"/>
                <a:gd name="connsiteX2" fmla="*/ 14287 w 71437"/>
                <a:gd name="connsiteY2" fmla="*/ 61913 h 381000"/>
                <a:gd name="connsiteX3" fmla="*/ 0 w 71437"/>
                <a:gd name="connsiteY3" fmla="*/ 0 h 381000"/>
              </a:gdLst>
              <a:ahLst/>
              <a:cxnLst>
                <a:cxn ang="0">
                  <a:pos x="connsiteX0" y="connsiteY0"/>
                </a:cxn>
                <a:cxn ang="0">
                  <a:pos x="connsiteX1" y="connsiteY1"/>
                </a:cxn>
                <a:cxn ang="0">
                  <a:pos x="connsiteX2" y="connsiteY2"/>
                </a:cxn>
                <a:cxn ang="0">
                  <a:pos x="connsiteX3" y="connsiteY3"/>
                </a:cxn>
              </a:cxnLst>
              <a:rect l="l" t="t" r="r" b="b"/>
              <a:pathLst>
                <a:path w="71437" h="381000">
                  <a:moveTo>
                    <a:pt x="71437" y="381000"/>
                  </a:moveTo>
                  <a:lnTo>
                    <a:pt x="52387" y="142875"/>
                  </a:lnTo>
                  <a:lnTo>
                    <a:pt x="14287" y="61913"/>
                  </a:lnTo>
                  <a:lnTo>
                    <a:pt x="0"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34" name="Freeform: Shape 433">
              <a:extLst>
                <a:ext uri="{FF2B5EF4-FFF2-40B4-BE49-F238E27FC236}">
                  <a16:creationId xmlns:a16="http://schemas.microsoft.com/office/drawing/2014/main" id="{C8CEB171-AD81-4F16-93E6-9A9065DF714D}"/>
                </a:ext>
              </a:extLst>
            </p:cNvPr>
            <p:cNvSpPr/>
            <p:nvPr/>
          </p:nvSpPr>
          <p:spPr>
            <a:xfrm>
              <a:off x="2842117" y="2695670"/>
              <a:ext cx="80963" cy="366713"/>
            </a:xfrm>
            <a:custGeom>
              <a:avLst/>
              <a:gdLst>
                <a:gd name="connsiteX0" fmla="*/ 0 w 80963"/>
                <a:gd name="connsiteY0" fmla="*/ 366713 h 366713"/>
                <a:gd name="connsiteX1" fmla="*/ 9525 w 80963"/>
                <a:gd name="connsiteY1" fmla="*/ 128588 h 366713"/>
                <a:gd name="connsiteX2" fmla="*/ 47625 w 80963"/>
                <a:gd name="connsiteY2" fmla="*/ 57150 h 366713"/>
                <a:gd name="connsiteX3" fmla="*/ 80963 w 80963"/>
                <a:gd name="connsiteY3" fmla="*/ 28575 h 366713"/>
                <a:gd name="connsiteX4" fmla="*/ 80963 w 80963"/>
                <a:gd name="connsiteY4" fmla="*/ 0 h 366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63" h="366713">
                  <a:moveTo>
                    <a:pt x="0" y="366713"/>
                  </a:moveTo>
                  <a:lnTo>
                    <a:pt x="9525" y="128588"/>
                  </a:lnTo>
                  <a:lnTo>
                    <a:pt x="47625" y="57150"/>
                  </a:lnTo>
                  <a:lnTo>
                    <a:pt x="80963" y="28575"/>
                  </a:lnTo>
                  <a:lnTo>
                    <a:pt x="80963"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35" name="Text Box 2315">
              <a:extLst>
                <a:ext uri="{FF2B5EF4-FFF2-40B4-BE49-F238E27FC236}">
                  <a16:creationId xmlns:a16="http://schemas.microsoft.com/office/drawing/2014/main" id="{DF54F4C7-D14E-4BF8-B02B-BC26A56A783E}"/>
                </a:ext>
              </a:extLst>
            </p:cNvPr>
            <p:cNvSpPr txBox="1"/>
            <p:nvPr/>
          </p:nvSpPr>
          <p:spPr>
            <a:xfrm>
              <a:off x="757668" y="2953679"/>
              <a:ext cx="258433" cy="22438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de-DE" sz="800" b="1">
                  <a:effectLst/>
                  <a:latin typeface="Arial" panose="020B0604020202020204" pitchFamily="34" charset="0"/>
                  <a:ea typeface="Calibri" panose="020F0502020204030204" pitchFamily="34" charset="0"/>
                  <a:cs typeface="Times New Roman" panose="02020603050405020304" pitchFamily="18" charset="0"/>
                </a:rPr>
                <a:t>C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36" name="Text Box 2315">
              <a:extLst>
                <a:ext uri="{FF2B5EF4-FFF2-40B4-BE49-F238E27FC236}">
                  <a16:creationId xmlns:a16="http://schemas.microsoft.com/office/drawing/2014/main" id="{75799715-C499-4EC4-A480-B65076234BEA}"/>
                </a:ext>
              </a:extLst>
            </p:cNvPr>
            <p:cNvSpPr txBox="1"/>
            <p:nvPr/>
          </p:nvSpPr>
          <p:spPr>
            <a:xfrm>
              <a:off x="1020151" y="3442851"/>
              <a:ext cx="195289" cy="2241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de-DE" sz="800" b="1">
                  <a:effectLst/>
                  <a:latin typeface="Arial" panose="020B0604020202020204" pitchFamily="34" charset="0"/>
                  <a:ea typeface="Calibri" panose="020F0502020204030204" pitchFamily="34" charset="0"/>
                  <a:cs typeface="Times New Roman" panose="02020603050405020304" pitchFamily="18" charset="0"/>
                </a:rPr>
                <a:t>D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37" name="Text Box 2315">
              <a:extLst>
                <a:ext uri="{FF2B5EF4-FFF2-40B4-BE49-F238E27FC236}">
                  <a16:creationId xmlns:a16="http://schemas.microsoft.com/office/drawing/2014/main" id="{B4471CF7-3514-4A2A-A6F9-41F3B893481A}"/>
                </a:ext>
              </a:extLst>
            </p:cNvPr>
            <p:cNvSpPr txBox="1"/>
            <p:nvPr/>
          </p:nvSpPr>
          <p:spPr>
            <a:xfrm>
              <a:off x="652426" y="3909809"/>
              <a:ext cx="605744" cy="36569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de-DE" sz="800" b="1" dirty="0">
                  <a:effectLst/>
                  <a:latin typeface="Arial" panose="020B0604020202020204" pitchFamily="34" charset="0"/>
                  <a:ea typeface="Calibri" panose="020F0502020204030204" pitchFamily="34" charset="0"/>
                  <a:cs typeface="Times New Roman" panose="02020603050405020304" pitchFamily="18" charset="0"/>
                </a:rPr>
                <a:t>UCM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438" name="Group 437">
              <a:extLst>
                <a:ext uri="{FF2B5EF4-FFF2-40B4-BE49-F238E27FC236}">
                  <a16:creationId xmlns:a16="http://schemas.microsoft.com/office/drawing/2014/main" id="{FD7EF695-ADD8-4A05-9876-064C4295ED77}"/>
                </a:ext>
              </a:extLst>
            </p:cNvPr>
            <p:cNvGrpSpPr/>
            <p:nvPr/>
          </p:nvGrpSpPr>
          <p:grpSpPr>
            <a:xfrm>
              <a:off x="752327" y="3128542"/>
              <a:ext cx="468001" cy="288000"/>
              <a:chOff x="0" y="0"/>
              <a:chExt cx="1657353" cy="1038225"/>
            </a:xfrm>
          </p:grpSpPr>
          <p:grpSp>
            <p:nvGrpSpPr>
              <p:cNvPr id="504" name="Group 503">
                <a:extLst>
                  <a:ext uri="{FF2B5EF4-FFF2-40B4-BE49-F238E27FC236}">
                    <a16:creationId xmlns:a16="http://schemas.microsoft.com/office/drawing/2014/main" id="{40C5A733-18E5-4439-B16F-57F7136F6178}"/>
                  </a:ext>
                </a:extLst>
              </p:cNvPr>
              <p:cNvGrpSpPr/>
              <p:nvPr/>
            </p:nvGrpSpPr>
            <p:grpSpPr>
              <a:xfrm>
                <a:off x="0" y="0"/>
                <a:ext cx="902381" cy="1038225"/>
                <a:chOff x="0" y="0"/>
                <a:chExt cx="938307" cy="1038225"/>
              </a:xfrm>
            </p:grpSpPr>
            <p:sp>
              <p:nvSpPr>
                <p:cNvPr id="512" name="Rectangle: Rounded Corners 511">
                  <a:extLst>
                    <a:ext uri="{FF2B5EF4-FFF2-40B4-BE49-F238E27FC236}">
                      <a16:creationId xmlns:a16="http://schemas.microsoft.com/office/drawing/2014/main" id="{0ECE253F-2D9A-4F4F-97D7-2F18AA3F4BEF}"/>
                    </a:ext>
                  </a:extLst>
                </p:cNvPr>
                <p:cNvSpPr/>
                <p:nvPr/>
              </p:nvSpPr>
              <p:spPr>
                <a:xfrm>
                  <a:off x="4857" y="0"/>
                  <a:ext cx="933450" cy="1038225"/>
                </a:xfrm>
                <a:prstGeom prst="roundRect">
                  <a:avLst/>
                </a:prstGeom>
                <a:gradFill>
                  <a:gsLst>
                    <a:gs pos="50000">
                      <a:schemeClr val="bg1">
                        <a:lumMod val="85000"/>
                      </a:schemeClr>
                    </a:gs>
                    <a:gs pos="0">
                      <a:schemeClr val="tx1">
                        <a:lumMod val="65000"/>
                        <a:lumOff val="35000"/>
                      </a:schemeClr>
                    </a:gs>
                    <a:gs pos="100000">
                      <a:schemeClr val="bg1">
                        <a:lumMod val="65000"/>
                      </a:schemeClr>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13" name="Rectangle 512">
                  <a:extLst>
                    <a:ext uri="{FF2B5EF4-FFF2-40B4-BE49-F238E27FC236}">
                      <a16:creationId xmlns:a16="http://schemas.microsoft.com/office/drawing/2014/main" id="{12A03A94-A011-4B4F-B00B-1DB37BB032F6}"/>
                    </a:ext>
                  </a:extLst>
                </p:cNvPr>
                <p:cNvSpPr/>
                <p:nvPr/>
              </p:nvSpPr>
              <p:spPr>
                <a:xfrm>
                  <a:off x="4857" y="481013"/>
                  <a:ext cx="933450" cy="557212"/>
                </a:xfrm>
                <a:prstGeom prst="rect">
                  <a:avLst/>
                </a:prstGeom>
                <a:gradFill>
                  <a:gsLst>
                    <a:gs pos="0">
                      <a:schemeClr val="tx1">
                        <a:lumMod val="65000"/>
                        <a:lumOff val="35000"/>
                      </a:schemeClr>
                    </a:gs>
                    <a:gs pos="56000">
                      <a:schemeClr val="bg1">
                        <a:lumMod val="85000"/>
                      </a:schemeClr>
                    </a:gs>
                    <a:gs pos="100000">
                      <a:schemeClr val="bg1">
                        <a:lumMod val="65000"/>
                      </a:schemeClr>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14" name="Rectangle 513">
                  <a:extLst>
                    <a:ext uri="{FF2B5EF4-FFF2-40B4-BE49-F238E27FC236}">
                      <a16:creationId xmlns:a16="http://schemas.microsoft.com/office/drawing/2014/main" id="{9D611EAA-2D07-45E1-804B-A7BAEB0E6E44}"/>
                    </a:ext>
                  </a:extLst>
                </p:cNvPr>
                <p:cNvSpPr/>
                <p:nvPr/>
              </p:nvSpPr>
              <p:spPr>
                <a:xfrm>
                  <a:off x="14380" y="414337"/>
                  <a:ext cx="914400" cy="133350"/>
                </a:xfrm>
                <a:prstGeom prst="rect">
                  <a:avLst/>
                </a:prstGeom>
                <a:gradFill>
                  <a:gsLst>
                    <a:gs pos="0">
                      <a:schemeClr val="tx1">
                        <a:lumMod val="65000"/>
                        <a:lumOff val="35000"/>
                      </a:schemeClr>
                    </a:gs>
                    <a:gs pos="56000">
                      <a:schemeClr val="bg1">
                        <a:lumMod val="85000"/>
                      </a:schemeClr>
                    </a:gs>
                    <a:gs pos="100000">
                      <a:schemeClr val="bg1">
                        <a:lumMod val="65000"/>
                      </a:schemeClr>
                    </a:gs>
                  </a:gsLst>
                  <a:lin ang="0" scaled="0"/>
                </a:gra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15" name="Rectangle 514">
                  <a:extLst>
                    <a:ext uri="{FF2B5EF4-FFF2-40B4-BE49-F238E27FC236}">
                      <a16:creationId xmlns:a16="http://schemas.microsoft.com/office/drawing/2014/main" id="{61E3605A-8F86-4580-8685-77F5D1A435A3}"/>
                    </a:ext>
                  </a:extLst>
                </p:cNvPr>
                <p:cNvSpPr/>
                <p:nvPr/>
              </p:nvSpPr>
              <p:spPr>
                <a:xfrm>
                  <a:off x="0" y="245268"/>
                  <a:ext cx="588169" cy="598783"/>
                </a:xfrm>
                <a:prstGeom prst="rect">
                  <a:avLst/>
                </a:prstGeom>
                <a:gradFill>
                  <a:gsLst>
                    <a:gs pos="0">
                      <a:schemeClr val="accent1">
                        <a:lumMod val="50000"/>
                      </a:schemeClr>
                    </a:gs>
                    <a:gs pos="100000">
                      <a:schemeClr val="accent1">
                        <a:lumMod val="60000"/>
                        <a:lumOff val="40000"/>
                      </a:schemeClr>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505" name="Group 504">
                <a:extLst>
                  <a:ext uri="{FF2B5EF4-FFF2-40B4-BE49-F238E27FC236}">
                    <a16:creationId xmlns:a16="http://schemas.microsoft.com/office/drawing/2014/main" id="{8226B504-D829-43DA-8049-9BDDC9EC810E}"/>
                  </a:ext>
                </a:extLst>
              </p:cNvPr>
              <p:cNvGrpSpPr/>
              <p:nvPr/>
            </p:nvGrpSpPr>
            <p:grpSpPr>
              <a:xfrm>
                <a:off x="828676" y="414337"/>
                <a:ext cx="828677" cy="564356"/>
                <a:chOff x="828676" y="414337"/>
                <a:chExt cx="828676" cy="564356"/>
              </a:xfrm>
            </p:grpSpPr>
            <p:sp>
              <p:nvSpPr>
                <p:cNvPr id="506" name="Freeform: Shape 505">
                  <a:extLst>
                    <a:ext uri="{FF2B5EF4-FFF2-40B4-BE49-F238E27FC236}">
                      <a16:creationId xmlns:a16="http://schemas.microsoft.com/office/drawing/2014/main" id="{1EA29BD7-7990-4E84-8B59-CF8826A547FD}"/>
                    </a:ext>
                  </a:extLst>
                </p:cNvPr>
                <p:cNvSpPr/>
                <p:nvPr/>
              </p:nvSpPr>
              <p:spPr>
                <a:xfrm>
                  <a:off x="828676" y="438149"/>
                  <a:ext cx="585786" cy="516732"/>
                </a:xfrm>
                <a:custGeom>
                  <a:avLst/>
                  <a:gdLst>
                    <a:gd name="connsiteX0" fmla="*/ 85725 w 690562"/>
                    <a:gd name="connsiteY0" fmla="*/ 461963 h 464344"/>
                    <a:gd name="connsiteX1" fmla="*/ 47625 w 690562"/>
                    <a:gd name="connsiteY1" fmla="*/ 411956 h 464344"/>
                    <a:gd name="connsiteX2" fmla="*/ 23812 w 690562"/>
                    <a:gd name="connsiteY2" fmla="*/ 366713 h 464344"/>
                    <a:gd name="connsiteX3" fmla="*/ 9525 w 690562"/>
                    <a:gd name="connsiteY3" fmla="*/ 321469 h 464344"/>
                    <a:gd name="connsiteX4" fmla="*/ 0 w 690562"/>
                    <a:gd name="connsiteY4" fmla="*/ 257175 h 464344"/>
                    <a:gd name="connsiteX5" fmla="*/ 0 w 690562"/>
                    <a:gd name="connsiteY5" fmla="*/ 192881 h 464344"/>
                    <a:gd name="connsiteX6" fmla="*/ 21431 w 690562"/>
                    <a:gd name="connsiteY6" fmla="*/ 102394 h 464344"/>
                    <a:gd name="connsiteX7" fmla="*/ 38100 w 690562"/>
                    <a:gd name="connsiteY7" fmla="*/ 61913 h 464344"/>
                    <a:gd name="connsiteX8" fmla="*/ 66675 w 690562"/>
                    <a:gd name="connsiteY8" fmla="*/ 21431 h 464344"/>
                    <a:gd name="connsiteX9" fmla="*/ 85725 w 690562"/>
                    <a:gd name="connsiteY9" fmla="*/ 0 h 464344"/>
                    <a:gd name="connsiteX10" fmla="*/ 690562 w 690562"/>
                    <a:gd name="connsiteY10" fmla="*/ 2381 h 464344"/>
                    <a:gd name="connsiteX11" fmla="*/ 690562 w 690562"/>
                    <a:gd name="connsiteY11" fmla="*/ 464344 h 464344"/>
                    <a:gd name="connsiteX12" fmla="*/ 85725 w 690562"/>
                    <a:gd name="connsiteY12" fmla="*/ 461963 h 46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0562" h="464344">
                      <a:moveTo>
                        <a:pt x="85725" y="461963"/>
                      </a:moveTo>
                      <a:lnTo>
                        <a:pt x="47625" y="411956"/>
                      </a:lnTo>
                      <a:lnTo>
                        <a:pt x="23812" y="366713"/>
                      </a:lnTo>
                      <a:lnTo>
                        <a:pt x="9525" y="321469"/>
                      </a:lnTo>
                      <a:lnTo>
                        <a:pt x="0" y="257175"/>
                      </a:lnTo>
                      <a:lnTo>
                        <a:pt x="0" y="192881"/>
                      </a:lnTo>
                      <a:lnTo>
                        <a:pt x="21431" y="102394"/>
                      </a:lnTo>
                      <a:lnTo>
                        <a:pt x="38100" y="61913"/>
                      </a:lnTo>
                      <a:lnTo>
                        <a:pt x="66675" y="21431"/>
                      </a:lnTo>
                      <a:lnTo>
                        <a:pt x="85725" y="0"/>
                      </a:lnTo>
                      <a:lnTo>
                        <a:pt x="690562" y="2381"/>
                      </a:lnTo>
                      <a:lnTo>
                        <a:pt x="690562" y="464344"/>
                      </a:lnTo>
                      <a:lnTo>
                        <a:pt x="85725" y="461963"/>
                      </a:lnTo>
                      <a:close/>
                    </a:path>
                  </a:pathLst>
                </a:custGeom>
                <a:gradFill>
                  <a:gsLst>
                    <a:gs pos="0">
                      <a:schemeClr val="bg1">
                        <a:lumMod val="50000"/>
                      </a:schemeClr>
                    </a:gs>
                    <a:gs pos="56000">
                      <a:schemeClr val="bg1"/>
                    </a:gs>
                    <a:gs pos="100000">
                      <a:schemeClr val="bg1">
                        <a:lumMod val="65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07" name="Rectangle 506">
                  <a:extLst>
                    <a:ext uri="{FF2B5EF4-FFF2-40B4-BE49-F238E27FC236}">
                      <a16:creationId xmlns:a16="http://schemas.microsoft.com/office/drawing/2014/main" id="{D47DEBBB-0753-4CD1-AAE0-5A43A8A2F7DA}"/>
                    </a:ext>
                  </a:extLst>
                </p:cNvPr>
                <p:cNvSpPr/>
                <p:nvPr/>
              </p:nvSpPr>
              <p:spPr>
                <a:xfrm>
                  <a:off x="1507333" y="466724"/>
                  <a:ext cx="45719" cy="454819"/>
                </a:xfrm>
                <a:prstGeom prst="rect">
                  <a:avLst/>
                </a:prstGeom>
                <a:gradFill>
                  <a:gsLst>
                    <a:gs pos="0">
                      <a:schemeClr val="bg1">
                        <a:lumMod val="75000"/>
                      </a:schemeClr>
                    </a:gs>
                    <a:gs pos="56000">
                      <a:schemeClr val="bg1"/>
                    </a:gs>
                    <a:gs pos="100000">
                      <a:schemeClr val="bg1">
                        <a:lumMod val="75000"/>
                      </a:schemeClr>
                    </a:gs>
                  </a:gsLst>
                  <a:lin ang="54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08" name="Rectangle 507">
                  <a:extLst>
                    <a:ext uri="{FF2B5EF4-FFF2-40B4-BE49-F238E27FC236}">
                      <a16:creationId xmlns:a16="http://schemas.microsoft.com/office/drawing/2014/main" id="{AFFAC653-6DEA-4B86-B3EA-404DBEA625E6}"/>
                    </a:ext>
                  </a:extLst>
                </p:cNvPr>
                <p:cNvSpPr/>
                <p:nvPr/>
              </p:nvSpPr>
              <p:spPr>
                <a:xfrm>
                  <a:off x="1553052" y="440528"/>
                  <a:ext cx="104300" cy="504000"/>
                </a:xfrm>
                <a:prstGeom prst="rect">
                  <a:avLst/>
                </a:prstGeom>
                <a:gradFill>
                  <a:gsLst>
                    <a:gs pos="0">
                      <a:schemeClr val="bg1">
                        <a:lumMod val="75000"/>
                      </a:schemeClr>
                    </a:gs>
                    <a:gs pos="56000">
                      <a:schemeClr val="bg1"/>
                    </a:gs>
                    <a:gs pos="100000">
                      <a:schemeClr val="bg1">
                        <a:lumMod val="75000"/>
                      </a:schemeClr>
                    </a:gs>
                  </a:gsLst>
                  <a:lin ang="54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09" name="Rectangle 508">
                  <a:extLst>
                    <a:ext uri="{FF2B5EF4-FFF2-40B4-BE49-F238E27FC236}">
                      <a16:creationId xmlns:a16="http://schemas.microsoft.com/office/drawing/2014/main" id="{85B43967-EEA7-4BBF-9368-E70EBF56E5EB}"/>
                    </a:ext>
                  </a:extLst>
                </p:cNvPr>
                <p:cNvSpPr/>
                <p:nvPr/>
              </p:nvSpPr>
              <p:spPr>
                <a:xfrm>
                  <a:off x="1414463" y="414337"/>
                  <a:ext cx="108000" cy="564356"/>
                </a:xfrm>
                <a:prstGeom prst="rect">
                  <a:avLst/>
                </a:prstGeom>
                <a:pattFill prst="ltHorz">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510" name="Straight Connector 509">
                  <a:extLst>
                    <a:ext uri="{FF2B5EF4-FFF2-40B4-BE49-F238E27FC236}">
                      <a16:creationId xmlns:a16="http://schemas.microsoft.com/office/drawing/2014/main" id="{73C535ED-27E4-4EF7-B0F5-F75AF73A73E9}"/>
                    </a:ext>
                  </a:extLst>
                </p:cNvPr>
                <p:cNvCxnSpPr/>
                <p:nvPr/>
              </p:nvCxnSpPr>
              <p:spPr>
                <a:xfrm>
                  <a:off x="1553052" y="540544"/>
                  <a:ext cx="1043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a:extLst>
                    <a:ext uri="{FF2B5EF4-FFF2-40B4-BE49-F238E27FC236}">
                      <a16:creationId xmlns:a16="http://schemas.microsoft.com/office/drawing/2014/main" id="{8FCDB2EF-219E-431E-A0F4-C98B72CE83B3}"/>
                    </a:ext>
                  </a:extLst>
                </p:cNvPr>
                <p:cNvCxnSpPr/>
                <p:nvPr/>
              </p:nvCxnSpPr>
              <p:spPr>
                <a:xfrm>
                  <a:off x="1553212" y="844051"/>
                  <a:ext cx="10414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39" name="Group 438">
              <a:extLst>
                <a:ext uri="{FF2B5EF4-FFF2-40B4-BE49-F238E27FC236}">
                  <a16:creationId xmlns:a16="http://schemas.microsoft.com/office/drawing/2014/main" id="{FDD3AB30-4B10-4224-A4F8-AF6B5BB8A14F}"/>
                </a:ext>
              </a:extLst>
            </p:cNvPr>
            <p:cNvGrpSpPr/>
            <p:nvPr/>
          </p:nvGrpSpPr>
          <p:grpSpPr>
            <a:xfrm>
              <a:off x="1220327" y="3402443"/>
              <a:ext cx="467995" cy="287655"/>
              <a:chOff x="0" y="0"/>
              <a:chExt cx="1657351" cy="1038225"/>
            </a:xfrm>
          </p:grpSpPr>
          <p:grpSp>
            <p:nvGrpSpPr>
              <p:cNvPr id="481" name="Group 480">
                <a:extLst>
                  <a:ext uri="{FF2B5EF4-FFF2-40B4-BE49-F238E27FC236}">
                    <a16:creationId xmlns:a16="http://schemas.microsoft.com/office/drawing/2014/main" id="{69D8EC86-3274-47BF-9DF8-9B5771DBC39F}"/>
                  </a:ext>
                </a:extLst>
              </p:cNvPr>
              <p:cNvGrpSpPr/>
              <p:nvPr/>
            </p:nvGrpSpPr>
            <p:grpSpPr>
              <a:xfrm>
                <a:off x="0" y="0"/>
                <a:ext cx="902382" cy="1038225"/>
                <a:chOff x="0" y="0"/>
                <a:chExt cx="938307" cy="1038225"/>
              </a:xfrm>
            </p:grpSpPr>
            <p:sp>
              <p:nvSpPr>
                <p:cNvPr id="497" name="Rectangle: Rounded Corners 496">
                  <a:extLst>
                    <a:ext uri="{FF2B5EF4-FFF2-40B4-BE49-F238E27FC236}">
                      <a16:creationId xmlns:a16="http://schemas.microsoft.com/office/drawing/2014/main" id="{742F09A9-E4AC-481D-9032-ED7630C214F3}"/>
                    </a:ext>
                  </a:extLst>
                </p:cNvPr>
                <p:cNvSpPr/>
                <p:nvPr/>
              </p:nvSpPr>
              <p:spPr>
                <a:xfrm>
                  <a:off x="4857" y="0"/>
                  <a:ext cx="933450" cy="1038225"/>
                </a:xfrm>
                <a:prstGeom prst="roundRect">
                  <a:avLst/>
                </a:prstGeom>
                <a:gradFill>
                  <a:gsLst>
                    <a:gs pos="50000">
                      <a:schemeClr val="bg1">
                        <a:lumMod val="85000"/>
                      </a:schemeClr>
                    </a:gs>
                    <a:gs pos="0">
                      <a:schemeClr val="tx1">
                        <a:lumMod val="65000"/>
                        <a:lumOff val="35000"/>
                      </a:schemeClr>
                    </a:gs>
                    <a:gs pos="100000">
                      <a:schemeClr val="bg1">
                        <a:lumMod val="65000"/>
                      </a:schemeClr>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99" name="Rectangle 498">
                  <a:extLst>
                    <a:ext uri="{FF2B5EF4-FFF2-40B4-BE49-F238E27FC236}">
                      <a16:creationId xmlns:a16="http://schemas.microsoft.com/office/drawing/2014/main" id="{D7A5049C-A4BC-4D4B-BEFF-AFABC7B74382}"/>
                    </a:ext>
                  </a:extLst>
                </p:cNvPr>
                <p:cNvSpPr/>
                <p:nvPr/>
              </p:nvSpPr>
              <p:spPr>
                <a:xfrm>
                  <a:off x="4857" y="481011"/>
                  <a:ext cx="933450" cy="557214"/>
                </a:xfrm>
                <a:prstGeom prst="rect">
                  <a:avLst/>
                </a:prstGeom>
                <a:gradFill>
                  <a:gsLst>
                    <a:gs pos="0">
                      <a:schemeClr val="tx1">
                        <a:lumMod val="65000"/>
                        <a:lumOff val="35000"/>
                      </a:schemeClr>
                    </a:gs>
                    <a:gs pos="56000">
                      <a:schemeClr val="bg1">
                        <a:lumMod val="85000"/>
                      </a:schemeClr>
                    </a:gs>
                    <a:gs pos="100000">
                      <a:schemeClr val="bg1">
                        <a:lumMod val="65000"/>
                      </a:schemeClr>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02" name="Rectangle 501">
                  <a:extLst>
                    <a:ext uri="{FF2B5EF4-FFF2-40B4-BE49-F238E27FC236}">
                      <a16:creationId xmlns:a16="http://schemas.microsoft.com/office/drawing/2014/main" id="{3543254B-5A77-410C-BABF-A07BAF36D369}"/>
                    </a:ext>
                  </a:extLst>
                </p:cNvPr>
                <p:cNvSpPr/>
                <p:nvPr/>
              </p:nvSpPr>
              <p:spPr>
                <a:xfrm>
                  <a:off x="14380" y="414337"/>
                  <a:ext cx="914401" cy="133352"/>
                </a:xfrm>
                <a:prstGeom prst="rect">
                  <a:avLst/>
                </a:prstGeom>
                <a:gradFill>
                  <a:gsLst>
                    <a:gs pos="0">
                      <a:schemeClr val="tx1">
                        <a:lumMod val="65000"/>
                        <a:lumOff val="35000"/>
                      </a:schemeClr>
                    </a:gs>
                    <a:gs pos="56000">
                      <a:schemeClr val="bg1">
                        <a:lumMod val="85000"/>
                      </a:schemeClr>
                    </a:gs>
                    <a:gs pos="100000">
                      <a:schemeClr val="bg1">
                        <a:lumMod val="65000"/>
                      </a:schemeClr>
                    </a:gs>
                  </a:gsLst>
                  <a:lin ang="0" scaled="0"/>
                </a:gra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03" name="Rectangle 502">
                  <a:extLst>
                    <a:ext uri="{FF2B5EF4-FFF2-40B4-BE49-F238E27FC236}">
                      <a16:creationId xmlns:a16="http://schemas.microsoft.com/office/drawing/2014/main" id="{D76B9FD5-87AB-4389-8170-E140E6AE94D0}"/>
                    </a:ext>
                  </a:extLst>
                </p:cNvPr>
                <p:cNvSpPr/>
                <p:nvPr/>
              </p:nvSpPr>
              <p:spPr>
                <a:xfrm>
                  <a:off x="0" y="245268"/>
                  <a:ext cx="588168" cy="598782"/>
                </a:xfrm>
                <a:prstGeom prst="rect">
                  <a:avLst/>
                </a:prstGeom>
                <a:gradFill>
                  <a:gsLst>
                    <a:gs pos="0">
                      <a:schemeClr val="accent1">
                        <a:lumMod val="50000"/>
                      </a:schemeClr>
                    </a:gs>
                    <a:gs pos="100000">
                      <a:schemeClr val="accent1">
                        <a:lumMod val="60000"/>
                        <a:lumOff val="40000"/>
                      </a:schemeClr>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482" name="Group 481">
                <a:extLst>
                  <a:ext uri="{FF2B5EF4-FFF2-40B4-BE49-F238E27FC236}">
                    <a16:creationId xmlns:a16="http://schemas.microsoft.com/office/drawing/2014/main" id="{EBBF8E75-100B-43DB-9278-5FA69F1CB69F}"/>
                  </a:ext>
                </a:extLst>
              </p:cNvPr>
              <p:cNvGrpSpPr/>
              <p:nvPr/>
            </p:nvGrpSpPr>
            <p:grpSpPr>
              <a:xfrm>
                <a:off x="828674" y="414337"/>
                <a:ext cx="828677" cy="564357"/>
                <a:chOff x="828676" y="414337"/>
                <a:chExt cx="828676" cy="564356"/>
              </a:xfrm>
            </p:grpSpPr>
            <p:sp>
              <p:nvSpPr>
                <p:cNvPr id="488" name="Freeform: Shape 487">
                  <a:extLst>
                    <a:ext uri="{FF2B5EF4-FFF2-40B4-BE49-F238E27FC236}">
                      <a16:creationId xmlns:a16="http://schemas.microsoft.com/office/drawing/2014/main" id="{73D47863-11E1-48D2-BE4B-A8E7D31B4650}"/>
                    </a:ext>
                  </a:extLst>
                </p:cNvPr>
                <p:cNvSpPr/>
                <p:nvPr/>
              </p:nvSpPr>
              <p:spPr>
                <a:xfrm>
                  <a:off x="828676" y="438147"/>
                  <a:ext cx="585787" cy="516732"/>
                </a:xfrm>
                <a:custGeom>
                  <a:avLst/>
                  <a:gdLst>
                    <a:gd name="connsiteX0" fmla="*/ 85725 w 690562"/>
                    <a:gd name="connsiteY0" fmla="*/ 461963 h 464344"/>
                    <a:gd name="connsiteX1" fmla="*/ 47625 w 690562"/>
                    <a:gd name="connsiteY1" fmla="*/ 411956 h 464344"/>
                    <a:gd name="connsiteX2" fmla="*/ 23812 w 690562"/>
                    <a:gd name="connsiteY2" fmla="*/ 366713 h 464344"/>
                    <a:gd name="connsiteX3" fmla="*/ 9525 w 690562"/>
                    <a:gd name="connsiteY3" fmla="*/ 321469 h 464344"/>
                    <a:gd name="connsiteX4" fmla="*/ 0 w 690562"/>
                    <a:gd name="connsiteY4" fmla="*/ 257175 h 464344"/>
                    <a:gd name="connsiteX5" fmla="*/ 0 w 690562"/>
                    <a:gd name="connsiteY5" fmla="*/ 192881 h 464344"/>
                    <a:gd name="connsiteX6" fmla="*/ 21431 w 690562"/>
                    <a:gd name="connsiteY6" fmla="*/ 102394 h 464344"/>
                    <a:gd name="connsiteX7" fmla="*/ 38100 w 690562"/>
                    <a:gd name="connsiteY7" fmla="*/ 61913 h 464344"/>
                    <a:gd name="connsiteX8" fmla="*/ 66675 w 690562"/>
                    <a:gd name="connsiteY8" fmla="*/ 21431 h 464344"/>
                    <a:gd name="connsiteX9" fmla="*/ 85725 w 690562"/>
                    <a:gd name="connsiteY9" fmla="*/ 0 h 464344"/>
                    <a:gd name="connsiteX10" fmla="*/ 690562 w 690562"/>
                    <a:gd name="connsiteY10" fmla="*/ 2381 h 464344"/>
                    <a:gd name="connsiteX11" fmla="*/ 690562 w 690562"/>
                    <a:gd name="connsiteY11" fmla="*/ 464344 h 464344"/>
                    <a:gd name="connsiteX12" fmla="*/ 85725 w 690562"/>
                    <a:gd name="connsiteY12" fmla="*/ 461963 h 46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0562" h="464344">
                      <a:moveTo>
                        <a:pt x="85725" y="461963"/>
                      </a:moveTo>
                      <a:lnTo>
                        <a:pt x="47625" y="411956"/>
                      </a:lnTo>
                      <a:lnTo>
                        <a:pt x="23812" y="366713"/>
                      </a:lnTo>
                      <a:lnTo>
                        <a:pt x="9525" y="321469"/>
                      </a:lnTo>
                      <a:lnTo>
                        <a:pt x="0" y="257175"/>
                      </a:lnTo>
                      <a:lnTo>
                        <a:pt x="0" y="192881"/>
                      </a:lnTo>
                      <a:lnTo>
                        <a:pt x="21431" y="102394"/>
                      </a:lnTo>
                      <a:lnTo>
                        <a:pt x="38100" y="61913"/>
                      </a:lnTo>
                      <a:lnTo>
                        <a:pt x="66675" y="21431"/>
                      </a:lnTo>
                      <a:lnTo>
                        <a:pt x="85725" y="0"/>
                      </a:lnTo>
                      <a:lnTo>
                        <a:pt x="690562" y="2381"/>
                      </a:lnTo>
                      <a:lnTo>
                        <a:pt x="690562" y="464344"/>
                      </a:lnTo>
                      <a:lnTo>
                        <a:pt x="85725" y="461963"/>
                      </a:lnTo>
                      <a:close/>
                    </a:path>
                  </a:pathLst>
                </a:custGeom>
                <a:gradFill>
                  <a:gsLst>
                    <a:gs pos="0">
                      <a:schemeClr val="bg1">
                        <a:lumMod val="50000"/>
                      </a:schemeClr>
                    </a:gs>
                    <a:gs pos="56000">
                      <a:schemeClr val="bg1"/>
                    </a:gs>
                    <a:gs pos="100000">
                      <a:schemeClr val="bg1">
                        <a:lumMod val="65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89" name="Rectangle 488">
                  <a:extLst>
                    <a:ext uri="{FF2B5EF4-FFF2-40B4-BE49-F238E27FC236}">
                      <a16:creationId xmlns:a16="http://schemas.microsoft.com/office/drawing/2014/main" id="{40B0A18F-843D-47E1-8DAF-E240BE8E7EFB}"/>
                    </a:ext>
                  </a:extLst>
                </p:cNvPr>
                <p:cNvSpPr/>
                <p:nvPr/>
              </p:nvSpPr>
              <p:spPr>
                <a:xfrm>
                  <a:off x="1507332" y="466726"/>
                  <a:ext cx="45719" cy="454818"/>
                </a:xfrm>
                <a:prstGeom prst="rect">
                  <a:avLst/>
                </a:prstGeom>
                <a:gradFill>
                  <a:gsLst>
                    <a:gs pos="0">
                      <a:schemeClr val="bg1">
                        <a:lumMod val="75000"/>
                      </a:schemeClr>
                    </a:gs>
                    <a:gs pos="56000">
                      <a:schemeClr val="bg1"/>
                    </a:gs>
                    <a:gs pos="100000">
                      <a:schemeClr val="bg1">
                        <a:lumMod val="75000"/>
                      </a:schemeClr>
                    </a:gs>
                  </a:gsLst>
                  <a:lin ang="54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91" name="Rectangle 490">
                  <a:extLst>
                    <a:ext uri="{FF2B5EF4-FFF2-40B4-BE49-F238E27FC236}">
                      <a16:creationId xmlns:a16="http://schemas.microsoft.com/office/drawing/2014/main" id="{DEEAB303-CDB0-4D70-B5BE-AF2C0F2ADCBC}"/>
                    </a:ext>
                  </a:extLst>
                </p:cNvPr>
                <p:cNvSpPr/>
                <p:nvPr/>
              </p:nvSpPr>
              <p:spPr>
                <a:xfrm>
                  <a:off x="1553051" y="440529"/>
                  <a:ext cx="104301" cy="503998"/>
                </a:xfrm>
                <a:prstGeom prst="rect">
                  <a:avLst/>
                </a:prstGeom>
                <a:gradFill>
                  <a:gsLst>
                    <a:gs pos="0">
                      <a:schemeClr val="bg1">
                        <a:lumMod val="75000"/>
                      </a:schemeClr>
                    </a:gs>
                    <a:gs pos="56000">
                      <a:schemeClr val="bg1"/>
                    </a:gs>
                    <a:gs pos="100000">
                      <a:schemeClr val="bg1">
                        <a:lumMod val="75000"/>
                      </a:schemeClr>
                    </a:gs>
                  </a:gsLst>
                  <a:lin ang="54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93" name="Rectangle 492">
                  <a:extLst>
                    <a:ext uri="{FF2B5EF4-FFF2-40B4-BE49-F238E27FC236}">
                      <a16:creationId xmlns:a16="http://schemas.microsoft.com/office/drawing/2014/main" id="{DE59549B-CDC3-460D-BFE9-055E2B1AA26B}"/>
                    </a:ext>
                  </a:extLst>
                </p:cNvPr>
                <p:cNvSpPr/>
                <p:nvPr/>
              </p:nvSpPr>
              <p:spPr>
                <a:xfrm>
                  <a:off x="1414463" y="414337"/>
                  <a:ext cx="108001" cy="564356"/>
                </a:xfrm>
                <a:prstGeom prst="rect">
                  <a:avLst/>
                </a:prstGeom>
                <a:pattFill prst="ltHorz">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495" name="Straight Connector 494">
                  <a:extLst>
                    <a:ext uri="{FF2B5EF4-FFF2-40B4-BE49-F238E27FC236}">
                      <a16:creationId xmlns:a16="http://schemas.microsoft.com/office/drawing/2014/main" id="{5BDDB85C-DF70-429F-BD76-5E7990ACBBD4}"/>
                    </a:ext>
                  </a:extLst>
                </p:cNvPr>
                <p:cNvCxnSpPr/>
                <p:nvPr/>
              </p:nvCxnSpPr>
              <p:spPr>
                <a:xfrm>
                  <a:off x="1553051" y="540542"/>
                  <a:ext cx="10430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6" name="Straight Connector 495">
                  <a:extLst>
                    <a:ext uri="{FF2B5EF4-FFF2-40B4-BE49-F238E27FC236}">
                      <a16:creationId xmlns:a16="http://schemas.microsoft.com/office/drawing/2014/main" id="{C84F6809-D720-4737-BD0B-4C771AF121FC}"/>
                    </a:ext>
                  </a:extLst>
                </p:cNvPr>
                <p:cNvCxnSpPr/>
                <p:nvPr/>
              </p:nvCxnSpPr>
              <p:spPr>
                <a:xfrm>
                  <a:off x="1553211" y="844049"/>
                  <a:ext cx="10414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40" name="Freeform: Shape 439">
              <a:extLst>
                <a:ext uri="{FF2B5EF4-FFF2-40B4-BE49-F238E27FC236}">
                  <a16:creationId xmlns:a16="http://schemas.microsoft.com/office/drawing/2014/main" id="{07829644-C529-4D2A-8DD9-AC23F53EA777}"/>
                </a:ext>
              </a:extLst>
            </p:cNvPr>
            <p:cNvSpPr/>
            <p:nvPr/>
          </p:nvSpPr>
          <p:spPr>
            <a:xfrm>
              <a:off x="1280017" y="3029042"/>
              <a:ext cx="1552575" cy="809625"/>
            </a:xfrm>
            <a:custGeom>
              <a:avLst/>
              <a:gdLst>
                <a:gd name="connsiteX0" fmla="*/ 0 w 1552575"/>
                <a:gd name="connsiteY0" fmla="*/ 809625 h 809625"/>
                <a:gd name="connsiteX1" fmla="*/ 1276350 w 1552575"/>
                <a:gd name="connsiteY1" fmla="*/ 809625 h 809625"/>
                <a:gd name="connsiteX2" fmla="*/ 1381125 w 1552575"/>
                <a:gd name="connsiteY2" fmla="*/ 771525 h 809625"/>
                <a:gd name="connsiteX3" fmla="*/ 1457325 w 1552575"/>
                <a:gd name="connsiteY3" fmla="*/ 681038 h 809625"/>
                <a:gd name="connsiteX4" fmla="*/ 1514475 w 1552575"/>
                <a:gd name="connsiteY4" fmla="*/ 571500 h 809625"/>
                <a:gd name="connsiteX5" fmla="*/ 1547813 w 1552575"/>
                <a:gd name="connsiteY5" fmla="*/ 423863 h 809625"/>
                <a:gd name="connsiteX6" fmla="*/ 1552575 w 1552575"/>
                <a:gd name="connsiteY6" fmla="*/ 352425 h 809625"/>
                <a:gd name="connsiteX7" fmla="*/ 1552575 w 1552575"/>
                <a:gd name="connsiteY7" fmla="*/ 0 h 809625"/>
                <a:gd name="connsiteX0" fmla="*/ 0 w 1552575"/>
                <a:gd name="connsiteY0" fmla="*/ 809625 h 809625"/>
                <a:gd name="connsiteX1" fmla="*/ 1276350 w 1552575"/>
                <a:gd name="connsiteY1" fmla="*/ 809625 h 809625"/>
                <a:gd name="connsiteX2" fmla="*/ 1381125 w 1552575"/>
                <a:gd name="connsiteY2" fmla="*/ 771525 h 809625"/>
                <a:gd name="connsiteX3" fmla="*/ 1457325 w 1552575"/>
                <a:gd name="connsiteY3" fmla="*/ 681038 h 809625"/>
                <a:gd name="connsiteX4" fmla="*/ 1514475 w 1552575"/>
                <a:gd name="connsiteY4" fmla="*/ 571500 h 809625"/>
                <a:gd name="connsiteX5" fmla="*/ 1547813 w 1552575"/>
                <a:gd name="connsiteY5" fmla="*/ 423863 h 809625"/>
                <a:gd name="connsiteX6" fmla="*/ 1552575 w 1552575"/>
                <a:gd name="connsiteY6" fmla="*/ 352425 h 809625"/>
                <a:gd name="connsiteX7" fmla="*/ 1552575 w 1552575"/>
                <a:gd name="connsiteY7" fmla="*/ 0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575" h="809625">
                  <a:moveTo>
                    <a:pt x="0" y="809625"/>
                  </a:moveTo>
                  <a:lnTo>
                    <a:pt x="1276350" y="809625"/>
                  </a:lnTo>
                  <a:lnTo>
                    <a:pt x="1381125" y="771525"/>
                  </a:lnTo>
                  <a:lnTo>
                    <a:pt x="1457325" y="681038"/>
                  </a:lnTo>
                  <a:lnTo>
                    <a:pt x="1514475" y="571500"/>
                  </a:lnTo>
                  <a:lnTo>
                    <a:pt x="1547813" y="423863"/>
                  </a:lnTo>
                  <a:lnTo>
                    <a:pt x="1552575" y="352425"/>
                  </a:lnTo>
                  <a:lnTo>
                    <a:pt x="1552575" y="0"/>
                  </a:lnTo>
                </a:path>
              </a:pathLst>
            </a:cu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441" name="Group 440">
              <a:extLst>
                <a:ext uri="{FF2B5EF4-FFF2-40B4-BE49-F238E27FC236}">
                  <a16:creationId xmlns:a16="http://schemas.microsoft.com/office/drawing/2014/main" id="{3B34E247-90AC-40C5-925F-54B6A24DBEEA}"/>
                </a:ext>
              </a:extLst>
            </p:cNvPr>
            <p:cNvGrpSpPr/>
            <p:nvPr/>
          </p:nvGrpSpPr>
          <p:grpSpPr>
            <a:xfrm>
              <a:off x="832537" y="3638648"/>
              <a:ext cx="467995" cy="287655"/>
              <a:chOff x="0" y="0"/>
              <a:chExt cx="1657351" cy="1038225"/>
            </a:xfrm>
          </p:grpSpPr>
          <p:grpSp>
            <p:nvGrpSpPr>
              <p:cNvPr id="468" name="Group 467">
                <a:extLst>
                  <a:ext uri="{FF2B5EF4-FFF2-40B4-BE49-F238E27FC236}">
                    <a16:creationId xmlns:a16="http://schemas.microsoft.com/office/drawing/2014/main" id="{EF59BD30-14C1-4EDD-B409-F236B7406B8C}"/>
                  </a:ext>
                </a:extLst>
              </p:cNvPr>
              <p:cNvGrpSpPr/>
              <p:nvPr/>
            </p:nvGrpSpPr>
            <p:grpSpPr>
              <a:xfrm>
                <a:off x="0" y="0"/>
                <a:ext cx="902382" cy="1038225"/>
                <a:chOff x="0" y="0"/>
                <a:chExt cx="938307" cy="1038225"/>
              </a:xfrm>
            </p:grpSpPr>
            <p:sp>
              <p:nvSpPr>
                <p:cNvPr id="476" name="Rectangle: Rounded Corners 475">
                  <a:extLst>
                    <a:ext uri="{FF2B5EF4-FFF2-40B4-BE49-F238E27FC236}">
                      <a16:creationId xmlns:a16="http://schemas.microsoft.com/office/drawing/2014/main" id="{FE52CCAA-83DF-4B54-8F1A-16F1D0127708}"/>
                    </a:ext>
                  </a:extLst>
                </p:cNvPr>
                <p:cNvSpPr/>
                <p:nvPr/>
              </p:nvSpPr>
              <p:spPr>
                <a:xfrm>
                  <a:off x="4857" y="0"/>
                  <a:ext cx="933450" cy="1038225"/>
                </a:xfrm>
                <a:prstGeom prst="roundRect">
                  <a:avLst/>
                </a:prstGeom>
                <a:gradFill>
                  <a:gsLst>
                    <a:gs pos="50000">
                      <a:schemeClr val="bg1">
                        <a:lumMod val="85000"/>
                      </a:schemeClr>
                    </a:gs>
                    <a:gs pos="0">
                      <a:schemeClr val="tx1">
                        <a:lumMod val="65000"/>
                        <a:lumOff val="35000"/>
                      </a:schemeClr>
                    </a:gs>
                    <a:gs pos="100000">
                      <a:schemeClr val="bg1">
                        <a:lumMod val="65000"/>
                      </a:schemeClr>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77" name="Rectangle 476">
                  <a:extLst>
                    <a:ext uri="{FF2B5EF4-FFF2-40B4-BE49-F238E27FC236}">
                      <a16:creationId xmlns:a16="http://schemas.microsoft.com/office/drawing/2014/main" id="{30CFC628-202F-4193-9738-3B68E128B9FD}"/>
                    </a:ext>
                  </a:extLst>
                </p:cNvPr>
                <p:cNvSpPr/>
                <p:nvPr/>
              </p:nvSpPr>
              <p:spPr>
                <a:xfrm>
                  <a:off x="4857" y="481011"/>
                  <a:ext cx="933450" cy="557214"/>
                </a:xfrm>
                <a:prstGeom prst="rect">
                  <a:avLst/>
                </a:prstGeom>
                <a:gradFill>
                  <a:gsLst>
                    <a:gs pos="0">
                      <a:schemeClr val="tx1">
                        <a:lumMod val="65000"/>
                        <a:lumOff val="35000"/>
                      </a:schemeClr>
                    </a:gs>
                    <a:gs pos="56000">
                      <a:schemeClr val="bg1">
                        <a:lumMod val="85000"/>
                      </a:schemeClr>
                    </a:gs>
                    <a:gs pos="100000">
                      <a:schemeClr val="bg1">
                        <a:lumMod val="65000"/>
                      </a:schemeClr>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78" name="Rectangle 477">
                  <a:extLst>
                    <a:ext uri="{FF2B5EF4-FFF2-40B4-BE49-F238E27FC236}">
                      <a16:creationId xmlns:a16="http://schemas.microsoft.com/office/drawing/2014/main" id="{F0C7EBC7-AB68-4413-BFA1-7EBFFC4923A6}"/>
                    </a:ext>
                  </a:extLst>
                </p:cNvPr>
                <p:cNvSpPr/>
                <p:nvPr/>
              </p:nvSpPr>
              <p:spPr>
                <a:xfrm>
                  <a:off x="14380" y="414337"/>
                  <a:ext cx="914401" cy="133352"/>
                </a:xfrm>
                <a:prstGeom prst="rect">
                  <a:avLst/>
                </a:prstGeom>
                <a:gradFill>
                  <a:gsLst>
                    <a:gs pos="0">
                      <a:schemeClr val="tx1">
                        <a:lumMod val="65000"/>
                        <a:lumOff val="35000"/>
                      </a:schemeClr>
                    </a:gs>
                    <a:gs pos="56000">
                      <a:schemeClr val="bg1">
                        <a:lumMod val="85000"/>
                      </a:schemeClr>
                    </a:gs>
                    <a:gs pos="100000">
                      <a:schemeClr val="bg1">
                        <a:lumMod val="65000"/>
                      </a:schemeClr>
                    </a:gs>
                  </a:gsLst>
                  <a:lin ang="0" scaled="0"/>
                </a:gra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80" name="Rectangle 479">
                  <a:extLst>
                    <a:ext uri="{FF2B5EF4-FFF2-40B4-BE49-F238E27FC236}">
                      <a16:creationId xmlns:a16="http://schemas.microsoft.com/office/drawing/2014/main" id="{DA9FAFB6-888F-4E96-9441-0DAFBA4BA956}"/>
                    </a:ext>
                  </a:extLst>
                </p:cNvPr>
                <p:cNvSpPr/>
                <p:nvPr/>
              </p:nvSpPr>
              <p:spPr>
                <a:xfrm>
                  <a:off x="0" y="245268"/>
                  <a:ext cx="588168" cy="598782"/>
                </a:xfrm>
                <a:prstGeom prst="rect">
                  <a:avLst/>
                </a:prstGeom>
                <a:gradFill>
                  <a:gsLst>
                    <a:gs pos="0">
                      <a:schemeClr val="accent1">
                        <a:lumMod val="50000"/>
                      </a:schemeClr>
                    </a:gs>
                    <a:gs pos="100000">
                      <a:schemeClr val="accent1">
                        <a:lumMod val="60000"/>
                        <a:lumOff val="40000"/>
                      </a:schemeClr>
                    </a:gs>
                  </a:gsLst>
                  <a:lin ang="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469" name="Group 468">
                <a:extLst>
                  <a:ext uri="{FF2B5EF4-FFF2-40B4-BE49-F238E27FC236}">
                    <a16:creationId xmlns:a16="http://schemas.microsoft.com/office/drawing/2014/main" id="{600C4A22-BA17-41D4-8699-30E0F6A4DF94}"/>
                  </a:ext>
                </a:extLst>
              </p:cNvPr>
              <p:cNvGrpSpPr/>
              <p:nvPr/>
            </p:nvGrpSpPr>
            <p:grpSpPr>
              <a:xfrm>
                <a:off x="828674" y="414337"/>
                <a:ext cx="828677" cy="564357"/>
                <a:chOff x="828676" y="414337"/>
                <a:chExt cx="828676" cy="564356"/>
              </a:xfrm>
            </p:grpSpPr>
            <p:sp>
              <p:nvSpPr>
                <p:cNvPr id="470" name="Freeform: Shape 469">
                  <a:extLst>
                    <a:ext uri="{FF2B5EF4-FFF2-40B4-BE49-F238E27FC236}">
                      <a16:creationId xmlns:a16="http://schemas.microsoft.com/office/drawing/2014/main" id="{931B84EB-0D81-4A43-9DE2-C3BEC4356522}"/>
                    </a:ext>
                  </a:extLst>
                </p:cNvPr>
                <p:cNvSpPr/>
                <p:nvPr/>
              </p:nvSpPr>
              <p:spPr>
                <a:xfrm>
                  <a:off x="828676" y="438147"/>
                  <a:ext cx="585787" cy="516732"/>
                </a:xfrm>
                <a:custGeom>
                  <a:avLst/>
                  <a:gdLst>
                    <a:gd name="connsiteX0" fmla="*/ 85725 w 690562"/>
                    <a:gd name="connsiteY0" fmla="*/ 461963 h 464344"/>
                    <a:gd name="connsiteX1" fmla="*/ 47625 w 690562"/>
                    <a:gd name="connsiteY1" fmla="*/ 411956 h 464344"/>
                    <a:gd name="connsiteX2" fmla="*/ 23812 w 690562"/>
                    <a:gd name="connsiteY2" fmla="*/ 366713 h 464344"/>
                    <a:gd name="connsiteX3" fmla="*/ 9525 w 690562"/>
                    <a:gd name="connsiteY3" fmla="*/ 321469 h 464344"/>
                    <a:gd name="connsiteX4" fmla="*/ 0 w 690562"/>
                    <a:gd name="connsiteY4" fmla="*/ 257175 h 464344"/>
                    <a:gd name="connsiteX5" fmla="*/ 0 w 690562"/>
                    <a:gd name="connsiteY5" fmla="*/ 192881 h 464344"/>
                    <a:gd name="connsiteX6" fmla="*/ 21431 w 690562"/>
                    <a:gd name="connsiteY6" fmla="*/ 102394 h 464344"/>
                    <a:gd name="connsiteX7" fmla="*/ 38100 w 690562"/>
                    <a:gd name="connsiteY7" fmla="*/ 61913 h 464344"/>
                    <a:gd name="connsiteX8" fmla="*/ 66675 w 690562"/>
                    <a:gd name="connsiteY8" fmla="*/ 21431 h 464344"/>
                    <a:gd name="connsiteX9" fmla="*/ 85725 w 690562"/>
                    <a:gd name="connsiteY9" fmla="*/ 0 h 464344"/>
                    <a:gd name="connsiteX10" fmla="*/ 690562 w 690562"/>
                    <a:gd name="connsiteY10" fmla="*/ 2381 h 464344"/>
                    <a:gd name="connsiteX11" fmla="*/ 690562 w 690562"/>
                    <a:gd name="connsiteY11" fmla="*/ 464344 h 464344"/>
                    <a:gd name="connsiteX12" fmla="*/ 85725 w 690562"/>
                    <a:gd name="connsiteY12" fmla="*/ 461963 h 46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0562" h="464344">
                      <a:moveTo>
                        <a:pt x="85725" y="461963"/>
                      </a:moveTo>
                      <a:lnTo>
                        <a:pt x="47625" y="411956"/>
                      </a:lnTo>
                      <a:lnTo>
                        <a:pt x="23812" y="366713"/>
                      </a:lnTo>
                      <a:lnTo>
                        <a:pt x="9525" y="321469"/>
                      </a:lnTo>
                      <a:lnTo>
                        <a:pt x="0" y="257175"/>
                      </a:lnTo>
                      <a:lnTo>
                        <a:pt x="0" y="192881"/>
                      </a:lnTo>
                      <a:lnTo>
                        <a:pt x="21431" y="102394"/>
                      </a:lnTo>
                      <a:lnTo>
                        <a:pt x="38100" y="61913"/>
                      </a:lnTo>
                      <a:lnTo>
                        <a:pt x="66675" y="21431"/>
                      </a:lnTo>
                      <a:lnTo>
                        <a:pt x="85725" y="0"/>
                      </a:lnTo>
                      <a:lnTo>
                        <a:pt x="690562" y="2381"/>
                      </a:lnTo>
                      <a:lnTo>
                        <a:pt x="690562" y="464344"/>
                      </a:lnTo>
                      <a:lnTo>
                        <a:pt x="85725" y="461963"/>
                      </a:lnTo>
                      <a:close/>
                    </a:path>
                  </a:pathLst>
                </a:custGeom>
                <a:gradFill>
                  <a:gsLst>
                    <a:gs pos="0">
                      <a:schemeClr val="bg1">
                        <a:lumMod val="50000"/>
                      </a:schemeClr>
                    </a:gs>
                    <a:gs pos="56000">
                      <a:schemeClr val="bg1"/>
                    </a:gs>
                    <a:gs pos="100000">
                      <a:schemeClr val="bg1">
                        <a:lumMod val="65000"/>
                      </a:schemeClr>
                    </a:gs>
                  </a:gsLst>
                  <a:lin ang="5400000" scaled="1"/>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71" name="Rectangle 470">
                  <a:extLst>
                    <a:ext uri="{FF2B5EF4-FFF2-40B4-BE49-F238E27FC236}">
                      <a16:creationId xmlns:a16="http://schemas.microsoft.com/office/drawing/2014/main" id="{17717257-DC2C-4420-9D85-F0F25F02DAC6}"/>
                    </a:ext>
                  </a:extLst>
                </p:cNvPr>
                <p:cNvSpPr/>
                <p:nvPr/>
              </p:nvSpPr>
              <p:spPr>
                <a:xfrm>
                  <a:off x="1507332" y="466726"/>
                  <a:ext cx="45719" cy="454818"/>
                </a:xfrm>
                <a:prstGeom prst="rect">
                  <a:avLst/>
                </a:prstGeom>
                <a:gradFill>
                  <a:gsLst>
                    <a:gs pos="0">
                      <a:schemeClr val="bg1">
                        <a:lumMod val="75000"/>
                      </a:schemeClr>
                    </a:gs>
                    <a:gs pos="56000">
                      <a:schemeClr val="bg1"/>
                    </a:gs>
                    <a:gs pos="100000">
                      <a:schemeClr val="bg1">
                        <a:lumMod val="75000"/>
                      </a:schemeClr>
                    </a:gs>
                  </a:gsLst>
                  <a:lin ang="54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72" name="Rectangle 471">
                  <a:extLst>
                    <a:ext uri="{FF2B5EF4-FFF2-40B4-BE49-F238E27FC236}">
                      <a16:creationId xmlns:a16="http://schemas.microsoft.com/office/drawing/2014/main" id="{64CC3197-0831-48EE-A6E6-8BF023D7B7B6}"/>
                    </a:ext>
                  </a:extLst>
                </p:cNvPr>
                <p:cNvSpPr/>
                <p:nvPr/>
              </p:nvSpPr>
              <p:spPr>
                <a:xfrm>
                  <a:off x="1553051" y="440529"/>
                  <a:ext cx="104301" cy="503998"/>
                </a:xfrm>
                <a:prstGeom prst="rect">
                  <a:avLst/>
                </a:prstGeom>
                <a:gradFill>
                  <a:gsLst>
                    <a:gs pos="0">
                      <a:schemeClr val="bg1">
                        <a:lumMod val="75000"/>
                      </a:schemeClr>
                    </a:gs>
                    <a:gs pos="56000">
                      <a:schemeClr val="bg1"/>
                    </a:gs>
                    <a:gs pos="100000">
                      <a:schemeClr val="bg1">
                        <a:lumMod val="75000"/>
                      </a:schemeClr>
                    </a:gs>
                  </a:gsLst>
                  <a:lin ang="54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73" name="Rectangle 472">
                  <a:extLst>
                    <a:ext uri="{FF2B5EF4-FFF2-40B4-BE49-F238E27FC236}">
                      <a16:creationId xmlns:a16="http://schemas.microsoft.com/office/drawing/2014/main" id="{F8B98536-2687-4DD0-AA84-24B491C1BE3F}"/>
                    </a:ext>
                  </a:extLst>
                </p:cNvPr>
                <p:cNvSpPr/>
                <p:nvPr/>
              </p:nvSpPr>
              <p:spPr>
                <a:xfrm>
                  <a:off x="1414463" y="414337"/>
                  <a:ext cx="108001" cy="564356"/>
                </a:xfrm>
                <a:prstGeom prst="rect">
                  <a:avLst/>
                </a:prstGeom>
                <a:pattFill prst="ltHorz">
                  <a:fgClr>
                    <a:schemeClr val="tx1"/>
                  </a:fgClr>
                  <a:bgClr>
                    <a:schemeClr val="bg1"/>
                  </a:bgClr>
                </a:patt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474" name="Straight Connector 473">
                  <a:extLst>
                    <a:ext uri="{FF2B5EF4-FFF2-40B4-BE49-F238E27FC236}">
                      <a16:creationId xmlns:a16="http://schemas.microsoft.com/office/drawing/2014/main" id="{A66996EC-0E6F-48D1-A2FD-1555E8EC2BAC}"/>
                    </a:ext>
                  </a:extLst>
                </p:cNvPr>
                <p:cNvCxnSpPr/>
                <p:nvPr/>
              </p:nvCxnSpPr>
              <p:spPr>
                <a:xfrm>
                  <a:off x="1553051" y="540542"/>
                  <a:ext cx="10430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a:extLst>
                    <a:ext uri="{FF2B5EF4-FFF2-40B4-BE49-F238E27FC236}">
                      <a16:creationId xmlns:a16="http://schemas.microsoft.com/office/drawing/2014/main" id="{1F9DA6C4-F05E-4AD6-ACF4-03F32CFE25F0}"/>
                    </a:ext>
                  </a:extLst>
                </p:cNvPr>
                <p:cNvCxnSpPr/>
                <p:nvPr/>
              </p:nvCxnSpPr>
              <p:spPr>
                <a:xfrm>
                  <a:off x="1553211" y="844049"/>
                  <a:ext cx="104141"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48" name="Text Box 2315">
              <a:extLst>
                <a:ext uri="{FF2B5EF4-FFF2-40B4-BE49-F238E27FC236}">
                  <a16:creationId xmlns:a16="http://schemas.microsoft.com/office/drawing/2014/main" id="{87AAB7A3-3045-49AE-972E-9F3B954A6711}"/>
                </a:ext>
              </a:extLst>
            </p:cNvPr>
            <p:cNvSpPr txBox="1"/>
            <p:nvPr/>
          </p:nvSpPr>
          <p:spPr>
            <a:xfrm>
              <a:off x="1199416" y="3943646"/>
              <a:ext cx="1444046" cy="2241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GB" sz="800" b="1" dirty="0">
                  <a:effectLst/>
                  <a:latin typeface="Arial" panose="020B0604020202020204" pitchFamily="34" charset="0"/>
                  <a:ea typeface="Calibri" panose="020F0502020204030204" pitchFamily="34" charset="0"/>
                  <a:cs typeface="Times New Roman" panose="02020603050405020304" pitchFamily="18" charset="0"/>
                </a:rPr>
                <a:t>Coils </a:t>
              </a:r>
              <a:r>
                <a:rPr lang="en-GB" sz="800" b="1" dirty="0">
                  <a:latin typeface="Arial" panose="020B0604020202020204" pitchFamily="34" charset="0"/>
                  <a:ea typeface="Calibri" panose="020F0502020204030204" pitchFamily="34" charset="0"/>
                  <a:cs typeface="Times New Roman" panose="02020603050405020304" pitchFamily="18" charset="0"/>
                </a:rPr>
                <a:t>for</a:t>
              </a:r>
              <a:r>
                <a:rPr lang="en-GB" sz="800" b="1" dirty="0">
                  <a:effectLst/>
                  <a:latin typeface="Arial" panose="020B0604020202020204" pitchFamily="34" charset="0"/>
                  <a:ea typeface="Calibri" panose="020F0502020204030204" pitchFamily="34" charset="0"/>
                  <a:cs typeface="Times New Roman" panose="02020603050405020304" pitchFamily="18" charset="0"/>
                </a:rPr>
                <a:t> EV40 valve</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452" name="Group 451">
              <a:extLst>
                <a:ext uri="{FF2B5EF4-FFF2-40B4-BE49-F238E27FC236}">
                  <a16:creationId xmlns:a16="http://schemas.microsoft.com/office/drawing/2014/main" id="{45E5B073-EDB0-408F-9056-AC0199F031BF}"/>
                </a:ext>
              </a:extLst>
            </p:cNvPr>
            <p:cNvGrpSpPr/>
            <p:nvPr/>
          </p:nvGrpSpPr>
          <p:grpSpPr>
            <a:xfrm>
              <a:off x="1851941" y="3220113"/>
              <a:ext cx="107998" cy="164062"/>
              <a:chOff x="1846087" y="3189523"/>
              <a:chExt cx="167830" cy="216000"/>
            </a:xfrm>
          </p:grpSpPr>
          <p:sp>
            <p:nvSpPr>
              <p:cNvPr id="465" name="Rectangle 464">
                <a:extLst>
                  <a:ext uri="{FF2B5EF4-FFF2-40B4-BE49-F238E27FC236}">
                    <a16:creationId xmlns:a16="http://schemas.microsoft.com/office/drawing/2014/main" id="{AFD0BD5D-7647-45D2-9FB5-29E0E9051D84}"/>
                  </a:ext>
                </a:extLst>
              </p:cNvPr>
              <p:cNvSpPr/>
              <p:nvPr/>
            </p:nvSpPr>
            <p:spPr>
              <a:xfrm rot="3640618">
                <a:off x="1829078" y="3270523"/>
                <a:ext cx="216000" cy="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466" name="Straight Connector 465">
                <a:extLst>
                  <a:ext uri="{FF2B5EF4-FFF2-40B4-BE49-F238E27FC236}">
                    <a16:creationId xmlns:a16="http://schemas.microsoft.com/office/drawing/2014/main" id="{1D1E9219-87C9-4F13-AF17-4694E2D50B2B}"/>
                  </a:ext>
                </a:extLst>
              </p:cNvPr>
              <p:cNvCxnSpPr/>
              <p:nvPr/>
            </p:nvCxnSpPr>
            <p:spPr>
              <a:xfrm>
                <a:off x="1846087" y="3241461"/>
                <a:ext cx="108000" cy="144000"/>
              </a:xfrm>
              <a:prstGeom prst="line">
                <a:avLst/>
              </a:prstGeom>
            </p:spPr>
            <p:style>
              <a:lnRef idx="1">
                <a:schemeClr val="dk1"/>
              </a:lnRef>
              <a:fillRef idx="0">
                <a:schemeClr val="dk1"/>
              </a:fillRef>
              <a:effectRef idx="0">
                <a:schemeClr val="dk1"/>
              </a:effectRef>
              <a:fontRef idx="minor">
                <a:schemeClr val="tx1"/>
              </a:fontRef>
            </p:style>
          </p:cxnSp>
          <p:cxnSp>
            <p:nvCxnSpPr>
              <p:cNvPr id="467" name="Straight Connector 466">
                <a:extLst>
                  <a:ext uri="{FF2B5EF4-FFF2-40B4-BE49-F238E27FC236}">
                    <a16:creationId xmlns:a16="http://schemas.microsoft.com/office/drawing/2014/main" id="{6EAA5552-CF51-42EE-AA4F-13A8DC64A5DC}"/>
                  </a:ext>
                </a:extLst>
              </p:cNvPr>
              <p:cNvCxnSpPr/>
              <p:nvPr/>
            </p:nvCxnSpPr>
            <p:spPr>
              <a:xfrm>
                <a:off x="1905967" y="3196578"/>
                <a:ext cx="107950" cy="143510"/>
              </a:xfrm>
              <a:prstGeom prst="line">
                <a:avLst/>
              </a:prstGeom>
            </p:spPr>
            <p:style>
              <a:lnRef idx="1">
                <a:schemeClr val="dk1"/>
              </a:lnRef>
              <a:fillRef idx="0">
                <a:schemeClr val="dk1"/>
              </a:fillRef>
              <a:effectRef idx="0">
                <a:schemeClr val="dk1"/>
              </a:effectRef>
              <a:fontRef idx="minor">
                <a:schemeClr val="tx1"/>
              </a:fontRef>
            </p:style>
          </p:cxnSp>
        </p:grpSp>
        <p:grpSp>
          <p:nvGrpSpPr>
            <p:cNvPr id="453" name="Group 452">
              <a:extLst>
                <a:ext uri="{FF2B5EF4-FFF2-40B4-BE49-F238E27FC236}">
                  <a16:creationId xmlns:a16="http://schemas.microsoft.com/office/drawing/2014/main" id="{E1E5BE56-A09B-42FC-BDDC-4569E3D92DED}"/>
                </a:ext>
              </a:extLst>
            </p:cNvPr>
            <p:cNvGrpSpPr/>
            <p:nvPr/>
          </p:nvGrpSpPr>
          <p:grpSpPr>
            <a:xfrm>
              <a:off x="2161080" y="3493940"/>
              <a:ext cx="107949" cy="163830"/>
              <a:chOff x="0" y="-1"/>
              <a:chExt cx="167830" cy="216000"/>
            </a:xfrm>
          </p:grpSpPr>
          <p:sp>
            <p:nvSpPr>
              <p:cNvPr id="462" name="Rectangle 461">
                <a:extLst>
                  <a:ext uri="{FF2B5EF4-FFF2-40B4-BE49-F238E27FC236}">
                    <a16:creationId xmlns:a16="http://schemas.microsoft.com/office/drawing/2014/main" id="{FADCF6AC-41F5-4D57-8D7E-B62821774EE8}"/>
                  </a:ext>
                </a:extLst>
              </p:cNvPr>
              <p:cNvSpPr/>
              <p:nvPr/>
            </p:nvSpPr>
            <p:spPr>
              <a:xfrm rot="3640618">
                <a:off x="-17009" y="80999"/>
                <a:ext cx="216000" cy="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463" name="Straight Connector 462">
                <a:extLst>
                  <a:ext uri="{FF2B5EF4-FFF2-40B4-BE49-F238E27FC236}">
                    <a16:creationId xmlns:a16="http://schemas.microsoft.com/office/drawing/2014/main" id="{395FEECE-8EB4-4AF7-A246-69A32EC255D5}"/>
                  </a:ext>
                </a:extLst>
              </p:cNvPr>
              <p:cNvCxnSpPr/>
              <p:nvPr/>
            </p:nvCxnSpPr>
            <p:spPr>
              <a:xfrm>
                <a:off x="0" y="51939"/>
                <a:ext cx="108000" cy="144000"/>
              </a:xfrm>
              <a:prstGeom prst="line">
                <a:avLst/>
              </a:prstGeom>
            </p:spPr>
            <p:style>
              <a:lnRef idx="1">
                <a:schemeClr val="dk1"/>
              </a:lnRef>
              <a:fillRef idx="0">
                <a:schemeClr val="dk1"/>
              </a:fillRef>
              <a:effectRef idx="0">
                <a:schemeClr val="dk1"/>
              </a:effectRef>
              <a:fontRef idx="minor">
                <a:schemeClr val="tx1"/>
              </a:fontRef>
            </p:style>
          </p:cxnSp>
          <p:cxnSp>
            <p:nvCxnSpPr>
              <p:cNvPr id="464" name="Straight Connector 463">
                <a:extLst>
                  <a:ext uri="{FF2B5EF4-FFF2-40B4-BE49-F238E27FC236}">
                    <a16:creationId xmlns:a16="http://schemas.microsoft.com/office/drawing/2014/main" id="{A427987C-F017-410A-916E-1A54BDFEC0A0}"/>
                  </a:ext>
                </a:extLst>
              </p:cNvPr>
              <p:cNvCxnSpPr/>
              <p:nvPr/>
            </p:nvCxnSpPr>
            <p:spPr>
              <a:xfrm>
                <a:off x="59880" y="7055"/>
                <a:ext cx="107950" cy="143510"/>
              </a:xfrm>
              <a:prstGeom prst="line">
                <a:avLst/>
              </a:prstGeom>
            </p:spPr>
            <p:style>
              <a:lnRef idx="1">
                <a:schemeClr val="dk1"/>
              </a:lnRef>
              <a:fillRef idx="0">
                <a:schemeClr val="dk1"/>
              </a:fillRef>
              <a:effectRef idx="0">
                <a:schemeClr val="dk1"/>
              </a:effectRef>
              <a:fontRef idx="minor">
                <a:schemeClr val="tx1"/>
              </a:fontRef>
            </p:style>
          </p:cxnSp>
        </p:grpSp>
        <p:grpSp>
          <p:nvGrpSpPr>
            <p:cNvPr id="454" name="Group 453">
              <a:extLst>
                <a:ext uri="{FF2B5EF4-FFF2-40B4-BE49-F238E27FC236}">
                  <a16:creationId xmlns:a16="http://schemas.microsoft.com/office/drawing/2014/main" id="{1C36547E-45DE-4FC6-BE33-7DFDE086DD14}"/>
                </a:ext>
              </a:extLst>
            </p:cNvPr>
            <p:cNvGrpSpPr/>
            <p:nvPr/>
          </p:nvGrpSpPr>
          <p:grpSpPr>
            <a:xfrm>
              <a:off x="2507702" y="3742960"/>
              <a:ext cx="107949" cy="163830"/>
              <a:chOff x="0" y="-1"/>
              <a:chExt cx="167830" cy="216000"/>
            </a:xfrm>
          </p:grpSpPr>
          <p:sp>
            <p:nvSpPr>
              <p:cNvPr id="459" name="Rectangle 458">
                <a:extLst>
                  <a:ext uri="{FF2B5EF4-FFF2-40B4-BE49-F238E27FC236}">
                    <a16:creationId xmlns:a16="http://schemas.microsoft.com/office/drawing/2014/main" id="{CBF7AC41-E3D6-4B72-B89C-F21990552F2A}"/>
                  </a:ext>
                </a:extLst>
              </p:cNvPr>
              <p:cNvSpPr/>
              <p:nvPr/>
            </p:nvSpPr>
            <p:spPr>
              <a:xfrm rot="3640618">
                <a:off x="-17009" y="80999"/>
                <a:ext cx="216000" cy="5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460" name="Straight Connector 459">
                <a:extLst>
                  <a:ext uri="{FF2B5EF4-FFF2-40B4-BE49-F238E27FC236}">
                    <a16:creationId xmlns:a16="http://schemas.microsoft.com/office/drawing/2014/main" id="{EAEAE017-9126-4FC0-A4C1-62370E21CE52}"/>
                  </a:ext>
                </a:extLst>
              </p:cNvPr>
              <p:cNvCxnSpPr/>
              <p:nvPr/>
            </p:nvCxnSpPr>
            <p:spPr>
              <a:xfrm>
                <a:off x="0" y="51939"/>
                <a:ext cx="108000" cy="144000"/>
              </a:xfrm>
              <a:prstGeom prst="line">
                <a:avLst/>
              </a:prstGeom>
            </p:spPr>
            <p:style>
              <a:lnRef idx="1">
                <a:schemeClr val="dk1"/>
              </a:lnRef>
              <a:fillRef idx="0">
                <a:schemeClr val="dk1"/>
              </a:fillRef>
              <a:effectRef idx="0">
                <a:schemeClr val="dk1"/>
              </a:effectRef>
              <a:fontRef idx="minor">
                <a:schemeClr val="tx1"/>
              </a:fontRef>
            </p:style>
          </p:cxnSp>
          <p:cxnSp>
            <p:nvCxnSpPr>
              <p:cNvPr id="461" name="Straight Connector 460">
                <a:extLst>
                  <a:ext uri="{FF2B5EF4-FFF2-40B4-BE49-F238E27FC236}">
                    <a16:creationId xmlns:a16="http://schemas.microsoft.com/office/drawing/2014/main" id="{DF55C4BC-0C01-4B9F-9602-6A8EA105B38F}"/>
                  </a:ext>
                </a:extLst>
              </p:cNvPr>
              <p:cNvCxnSpPr/>
              <p:nvPr/>
            </p:nvCxnSpPr>
            <p:spPr>
              <a:xfrm>
                <a:off x="59880" y="7055"/>
                <a:ext cx="107950" cy="143510"/>
              </a:xfrm>
              <a:prstGeom prst="line">
                <a:avLst/>
              </a:prstGeom>
            </p:spPr>
            <p:style>
              <a:lnRef idx="1">
                <a:schemeClr val="dk1"/>
              </a:lnRef>
              <a:fillRef idx="0">
                <a:schemeClr val="dk1"/>
              </a:fillRef>
              <a:effectRef idx="0">
                <a:schemeClr val="dk1"/>
              </a:effectRef>
              <a:fontRef idx="minor">
                <a:schemeClr val="tx1"/>
              </a:fontRef>
            </p:style>
          </p:cxnSp>
        </p:grpSp>
      </p:grpSp>
      <p:sp>
        <p:nvSpPr>
          <p:cNvPr id="527" name="TextBox 526">
            <a:extLst>
              <a:ext uri="{FF2B5EF4-FFF2-40B4-BE49-F238E27FC236}">
                <a16:creationId xmlns:a16="http://schemas.microsoft.com/office/drawing/2014/main" id="{D3ECAB45-5FED-43AD-879F-CB5EB35FE2AA}"/>
              </a:ext>
            </a:extLst>
          </p:cNvPr>
          <p:cNvSpPr txBox="1"/>
          <p:nvPr/>
        </p:nvSpPr>
        <p:spPr>
          <a:xfrm>
            <a:off x="5981513" y="1480298"/>
            <a:ext cx="2908112" cy="830997"/>
          </a:xfrm>
          <a:prstGeom prst="rect">
            <a:avLst/>
          </a:prstGeom>
          <a:noFill/>
        </p:spPr>
        <p:txBody>
          <a:bodyPr wrap="square" rtlCol="0">
            <a:spAutoFit/>
          </a:bodyPr>
          <a:lstStyle/>
          <a:p>
            <a:pPr lvl="0" algn="just">
              <a:defRPr/>
            </a:pPr>
            <a:r>
              <a:rPr lang="en-GB" sz="1200" dirty="0">
                <a:solidFill>
                  <a:srgbClr val="FF0000"/>
                </a:solidFill>
              </a:rPr>
              <a:t>TEMPERATURE SENSOR: </a:t>
            </a:r>
            <a:r>
              <a:rPr lang="en-GB" sz="1200" dirty="0"/>
              <a:t>The sensor with 3m long cable is delivered in the EV40 package. Connect the cable to the Pro-Hydro card. </a:t>
            </a:r>
            <a:endParaRPr lang="en-GB" sz="1200" dirty="0">
              <a:solidFill>
                <a:prstClr val="black"/>
              </a:solidFill>
            </a:endParaRPr>
          </a:p>
        </p:txBody>
      </p:sp>
      <p:sp>
        <p:nvSpPr>
          <p:cNvPr id="528" name="TextBox 527">
            <a:extLst>
              <a:ext uri="{FF2B5EF4-FFF2-40B4-BE49-F238E27FC236}">
                <a16:creationId xmlns:a16="http://schemas.microsoft.com/office/drawing/2014/main" id="{A8A1683F-2126-4C9F-9B64-CA0F37BABC62}"/>
              </a:ext>
            </a:extLst>
          </p:cNvPr>
          <p:cNvSpPr txBox="1"/>
          <p:nvPr/>
        </p:nvSpPr>
        <p:spPr>
          <a:xfrm>
            <a:off x="5981513" y="4266552"/>
            <a:ext cx="2908112" cy="461665"/>
          </a:xfrm>
          <a:prstGeom prst="rect">
            <a:avLst/>
          </a:prstGeom>
          <a:noFill/>
        </p:spPr>
        <p:txBody>
          <a:bodyPr wrap="square" rtlCol="0">
            <a:spAutoFit/>
          </a:bodyPr>
          <a:lstStyle/>
          <a:p>
            <a:pPr lvl="0" algn="just">
              <a:defRPr/>
            </a:pPr>
            <a:r>
              <a:rPr lang="en-GB" sz="1200" dirty="0"/>
              <a:t>UCM wiring is only done when there is an UCM valve connected to the EV40 valve. </a:t>
            </a:r>
          </a:p>
        </p:txBody>
      </p:sp>
      <p:pic>
        <p:nvPicPr>
          <p:cNvPr id="93" name="Picture 92">
            <a:extLst>
              <a:ext uri="{FF2B5EF4-FFF2-40B4-BE49-F238E27FC236}">
                <a16:creationId xmlns:a16="http://schemas.microsoft.com/office/drawing/2014/main" id="{B7359B9E-D6E5-44CC-8784-8F0141182023}"/>
              </a:ext>
            </a:extLst>
          </p:cNvPr>
          <p:cNvPicPr/>
          <p:nvPr/>
        </p:nvPicPr>
        <p:blipFill>
          <a:blip r:embed="rId5" cstate="print"/>
          <a:srcRect/>
          <a:stretch>
            <a:fillRect/>
          </a:stretch>
        </p:blipFill>
        <p:spPr bwMode="auto">
          <a:xfrm>
            <a:off x="6028577" y="3714677"/>
            <a:ext cx="586740" cy="586740"/>
          </a:xfrm>
          <a:prstGeom prst="rect">
            <a:avLst/>
          </a:prstGeom>
          <a:noFill/>
          <a:ln w="9525">
            <a:noFill/>
            <a:miter lim="800000"/>
            <a:headEnd/>
            <a:tailEnd/>
          </a:ln>
        </p:spPr>
      </p:pic>
      <p:cxnSp>
        <p:nvCxnSpPr>
          <p:cNvPr id="94" name="Straight Arrow Connector 93">
            <a:extLst>
              <a:ext uri="{FF2B5EF4-FFF2-40B4-BE49-F238E27FC236}">
                <a16:creationId xmlns:a16="http://schemas.microsoft.com/office/drawing/2014/main" id="{58BE8615-6959-428E-B64D-715B87AE9355}"/>
              </a:ext>
            </a:extLst>
          </p:cNvPr>
          <p:cNvCxnSpPr>
            <a:cxnSpLocks/>
            <a:endCxn id="440" idx="7"/>
          </p:cNvCxnSpPr>
          <p:nvPr/>
        </p:nvCxnSpPr>
        <p:spPr>
          <a:xfrm flipH="1" flipV="1">
            <a:off x="5708694" y="3550644"/>
            <a:ext cx="294664" cy="84705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1D881C6-BC63-417C-A95C-732E0B018863}"/>
              </a:ext>
            </a:extLst>
          </p:cNvPr>
          <p:cNvSpPr>
            <a:spLocks noGrp="1"/>
          </p:cNvSpPr>
          <p:nvPr>
            <p:ph type="sldNum" sz="quarter" idx="12"/>
          </p:nvPr>
        </p:nvSpPr>
        <p:spPr/>
        <p:txBody>
          <a:bodyPr/>
          <a:lstStyle/>
          <a:p>
            <a:fld id="{418D8610-C083-4EDD-9217-F811E5D92946}" type="slidenum">
              <a:rPr lang="de-DE" smtClean="0"/>
              <a:t>12</a:t>
            </a:fld>
            <a:endParaRPr lang="de-DE"/>
          </a:p>
        </p:txBody>
      </p:sp>
    </p:spTree>
    <p:extLst>
      <p:ext uri="{BB962C8B-B14F-4D97-AF65-F5344CB8AC3E}">
        <p14:creationId xmlns:p14="http://schemas.microsoft.com/office/powerpoint/2010/main" val="4184978723"/>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4"/>
                                        </p:tgtEl>
                                        <p:attrNameLst>
                                          <p:attrName>style.visibility</p:attrName>
                                        </p:attrNameLst>
                                      </p:cBhvr>
                                      <p:to>
                                        <p:strVal val="visible"/>
                                      </p:to>
                                    </p:set>
                                    <p:animEffect transition="in" filter="wipe(left)">
                                      <p:cBhvr>
                                        <p:cTn id="7" dur="1000"/>
                                        <p:tgtEl>
                                          <p:spTgt spid="4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7"/>
                                        </p:tgtEl>
                                        <p:attrNameLst>
                                          <p:attrName>style.visibility</p:attrName>
                                        </p:attrNameLst>
                                      </p:cBhvr>
                                      <p:to>
                                        <p:strVal val="visible"/>
                                      </p:to>
                                    </p:set>
                                    <p:animEffect transition="in" filter="wipe(left)">
                                      <p:cBhvr>
                                        <p:cTn id="12" dur="1000"/>
                                        <p:tgtEl>
                                          <p:spTgt spid="5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28"/>
                                        </p:tgtEl>
                                        <p:attrNameLst>
                                          <p:attrName>style.visibility</p:attrName>
                                        </p:attrNameLst>
                                      </p:cBhvr>
                                      <p:to>
                                        <p:strVal val="visible"/>
                                      </p:to>
                                    </p:set>
                                    <p:animEffect transition="in" filter="wipe(left)">
                                      <p:cBhvr>
                                        <p:cTn id="17" dur="1000"/>
                                        <p:tgtEl>
                                          <p:spTgt spid="528"/>
                                        </p:tgtEl>
                                      </p:cBhvr>
                                    </p:animEffect>
                                  </p:childTnLst>
                                </p:cTn>
                              </p:par>
                              <p:par>
                                <p:cTn id="18" presetID="22" presetClass="entr" presetSubtype="4" fill="hold" nodeType="with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wipe(down)">
                                      <p:cBhvr>
                                        <p:cTn id="20" dur="500"/>
                                        <p:tgtEl>
                                          <p:spTgt spid="93"/>
                                        </p:tgtEl>
                                      </p:cBhvr>
                                    </p:animEffect>
                                  </p:childTnLst>
                                </p:cTn>
                              </p:par>
                              <p:par>
                                <p:cTn id="21" presetID="22" presetClass="entr" presetSubtype="4" fill="hold" nodeType="withEffect">
                                  <p:stCondLst>
                                    <p:cond delay="0"/>
                                  </p:stCondLst>
                                  <p:childTnLst>
                                    <p:set>
                                      <p:cBhvr>
                                        <p:cTn id="22" dur="1" fill="hold">
                                          <p:stCondLst>
                                            <p:cond delay="0"/>
                                          </p:stCondLst>
                                        </p:cTn>
                                        <p:tgtEl>
                                          <p:spTgt spid="94"/>
                                        </p:tgtEl>
                                        <p:attrNameLst>
                                          <p:attrName>style.visibility</p:attrName>
                                        </p:attrNameLst>
                                      </p:cBhvr>
                                      <p:to>
                                        <p:strVal val="visible"/>
                                      </p:to>
                                    </p:set>
                                    <p:animEffect transition="in" filter="wipe(down)">
                                      <p:cBhvr>
                                        <p:cTn id="23"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 grpId="0"/>
      <p:bldP spid="527" grpId="0"/>
      <p:bldP spid="52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55" name="Group 254"/>
          <p:cNvGrpSpPr/>
          <p:nvPr/>
        </p:nvGrpSpPr>
        <p:grpSpPr>
          <a:xfrm>
            <a:off x="5342522" y="3203120"/>
            <a:ext cx="1403405" cy="652810"/>
            <a:chOff x="414899" y="598775"/>
            <a:chExt cx="3802953" cy="2284988"/>
          </a:xfrm>
        </p:grpSpPr>
        <p:sp>
          <p:nvSpPr>
            <p:cNvPr id="256" name="Freeform 255"/>
            <p:cNvSpPr/>
            <p:nvPr/>
          </p:nvSpPr>
          <p:spPr>
            <a:xfrm rot="20380710">
              <a:off x="2065204" y="827923"/>
              <a:ext cx="2152648" cy="958365"/>
            </a:xfrm>
            <a:custGeom>
              <a:avLst/>
              <a:gdLst>
                <a:gd name="connsiteX0" fmla="*/ 0 w 2152650"/>
                <a:gd name="connsiteY0" fmla="*/ 203200 h 958850"/>
                <a:gd name="connsiteX1" fmla="*/ 209550 w 2152650"/>
                <a:gd name="connsiteY1" fmla="*/ 127000 h 958850"/>
                <a:gd name="connsiteX2" fmla="*/ 412750 w 2152650"/>
                <a:gd name="connsiteY2" fmla="*/ 76200 h 958850"/>
                <a:gd name="connsiteX3" fmla="*/ 622300 w 2152650"/>
                <a:gd name="connsiteY3" fmla="*/ 25400 h 958850"/>
                <a:gd name="connsiteX4" fmla="*/ 819150 w 2152650"/>
                <a:gd name="connsiteY4" fmla="*/ 0 h 958850"/>
                <a:gd name="connsiteX5" fmla="*/ 1016000 w 2152650"/>
                <a:gd name="connsiteY5" fmla="*/ 0 h 958850"/>
                <a:gd name="connsiteX6" fmla="*/ 1193800 w 2152650"/>
                <a:gd name="connsiteY6" fmla="*/ 6350 h 958850"/>
                <a:gd name="connsiteX7" fmla="*/ 1390650 w 2152650"/>
                <a:gd name="connsiteY7" fmla="*/ 31750 h 958850"/>
                <a:gd name="connsiteX8" fmla="*/ 1574800 w 2152650"/>
                <a:gd name="connsiteY8" fmla="*/ 50800 h 958850"/>
                <a:gd name="connsiteX9" fmla="*/ 1778000 w 2152650"/>
                <a:gd name="connsiteY9" fmla="*/ 101600 h 958850"/>
                <a:gd name="connsiteX10" fmla="*/ 1955800 w 2152650"/>
                <a:gd name="connsiteY10" fmla="*/ 139700 h 958850"/>
                <a:gd name="connsiteX11" fmla="*/ 2152650 w 2152650"/>
                <a:gd name="connsiteY11" fmla="*/ 203200 h 958850"/>
                <a:gd name="connsiteX12" fmla="*/ 1822450 w 2152650"/>
                <a:gd name="connsiteY12" fmla="*/ 958850 h 958850"/>
                <a:gd name="connsiteX13" fmla="*/ 1670050 w 2152650"/>
                <a:gd name="connsiteY13" fmla="*/ 908050 h 958850"/>
                <a:gd name="connsiteX14" fmla="*/ 1574800 w 2152650"/>
                <a:gd name="connsiteY14" fmla="*/ 869950 h 958850"/>
                <a:gd name="connsiteX15" fmla="*/ 1460500 w 2152650"/>
                <a:gd name="connsiteY15" fmla="*/ 882650 h 958850"/>
                <a:gd name="connsiteX16" fmla="*/ 1295400 w 2152650"/>
                <a:gd name="connsiteY16" fmla="*/ 863600 h 958850"/>
                <a:gd name="connsiteX17" fmla="*/ 1149350 w 2152650"/>
                <a:gd name="connsiteY17" fmla="*/ 844550 h 958850"/>
                <a:gd name="connsiteX18" fmla="*/ 984250 w 2152650"/>
                <a:gd name="connsiteY18" fmla="*/ 838200 h 958850"/>
                <a:gd name="connsiteX19" fmla="*/ 825500 w 2152650"/>
                <a:gd name="connsiteY19" fmla="*/ 838200 h 958850"/>
                <a:gd name="connsiteX20" fmla="*/ 692150 w 2152650"/>
                <a:gd name="connsiteY20" fmla="*/ 838200 h 958850"/>
                <a:gd name="connsiteX21" fmla="*/ 596900 w 2152650"/>
                <a:gd name="connsiteY21" fmla="*/ 863600 h 958850"/>
                <a:gd name="connsiteX22" fmla="*/ 508000 w 2152650"/>
                <a:gd name="connsiteY22" fmla="*/ 869950 h 958850"/>
                <a:gd name="connsiteX23" fmla="*/ 406400 w 2152650"/>
                <a:gd name="connsiteY23" fmla="*/ 908050 h 958850"/>
                <a:gd name="connsiteX24" fmla="*/ 298450 w 2152650"/>
                <a:gd name="connsiteY24" fmla="*/ 952500 h 958850"/>
                <a:gd name="connsiteX25" fmla="*/ 0 w 2152650"/>
                <a:gd name="connsiteY25" fmla="*/ 203200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52650" h="958850">
                  <a:moveTo>
                    <a:pt x="0" y="203200"/>
                  </a:moveTo>
                  <a:lnTo>
                    <a:pt x="209550" y="127000"/>
                  </a:lnTo>
                  <a:lnTo>
                    <a:pt x="412750" y="76200"/>
                  </a:lnTo>
                  <a:lnTo>
                    <a:pt x="622300" y="25400"/>
                  </a:lnTo>
                  <a:lnTo>
                    <a:pt x="819150" y="0"/>
                  </a:lnTo>
                  <a:lnTo>
                    <a:pt x="1016000" y="0"/>
                  </a:lnTo>
                  <a:lnTo>
                    <a:pt x="1193800" y="6350"/>
                  </a:lnTo>
                  <a:lnTo>
                    <a:pt x="1390650" y="31750"/>
                  </a:lnTo>
                  <a:lnTo>
                    <a:pt x="1574800" y="50800"/>
                  </a:lnTo>
                  <a:lnTo>
                    <a:pt x="1778000" y="101600"/>
                  </a:lnTo>
                  <a:lnTo>
                    <a:pt x="1955800" y="139700"/>
                  </a:lnTo>
                  <a:lnTo>
                    <a:pt x="2152650" y="203200"/>
                  </a:lnTo>
                  <a:lnTo>
                    <a:pt x="1822450" y="958850"/>
                  </a:lnTo>
                  <a:lnTo>
                    <a:pt x="1670050" y="908050"/>
                  </a:lnTo>
                  <a:lnTo>
                    <a:pt x="1574800" y="869950"/>
                  </a:lnTo>
                  <a:lnTo>
                    <a:pt x="1460500" y="882650"/>
                  </a:lnTo>
                  <a:lnTo>
                    <a:pt x="1295400" y="863600"/>
                  </a:lnTo>
                  <a:lnTo>
                    <a:pt x="1149350" y="844550"/>
                  </a:lnTo>
                  <a:lnTo>
                    <a:pt x="984250" y="838200"/>
                  </a:lnTo>
                  <a:lnTo>
                    <a:pt x="825500" y="838200"/>
                  </a:lnTo>
                  <a:lnTo>
                    <a:pt x="692150" y="838200"/>
                  </a:lnTo>
                  <a:lnTo>
                    <a:pt x="596900" y="863600"/>
                  </a:lnTo>
                  <a:lnTo>
                    <a:pt x="508000" y="869950"/>
                  </a:lnTo>
                  <a:lnTo>
                    <a:pt x="406400" y="908050"/>
                  </a:lnTo>
                  <a:lnTo>
                    <a:pt x="298450" y="952500"/>
                  </a:lnTo>
                  <a:lnTo>
                    <a:pt x="0" y="203200"/>
                  </a:lnTo>
                  <a:close/>
                </a:path>
              </a:pathLst>
            </a:cu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7" name="Freeform 256"/>
            <p:cNvSpPr/>
            <p:nvPr/>
          </p:nvSpPr>
          <p:spPr>
            <a:xfrm rot="9579238">
              <a:off x="414899" y="1695434"/>
              <a:ext cx="2152648" cy="958852"/>
            </a:xfrm>
            <a:custGeom>
              <a:avLst/>
              <a:gdLst>
                <a:gd name="connsiteX0" fmla="*/ 0 w 2152650"/>
                <a:gd name="connsiteY0" fmla="*/ 203200 h 958850"/>
                <a:gd name="connsiteX1" fmla="*/ 209550 w 2152650"/>
                <a:gd name="connsiteY1" fmla="*/ 127000 h 958850"/>
                <a:gd name="connsiteX2" fmla="*/ 412750 w 2152650"/>
                <a:gd name="connsiteY2" fmla="*/ 76200 h 958850"/>
                <a:gd name="connsiteX3" fmla="*/ 622300 w 2152650"/>
                <a:gd name="connsiteY3" fmla="*/ 25400 h 958850"/>
                <a:gd name="connsiteX4" fmla="*/ 819150 w 2152650"/>
                <a:gd name="connsiteY4" fmla="*/ 0 h 958850"/>
                <a:gd name="connsiteX5" fmla="*/ 1016000 w 2152650"/>
                <a:gd name="connsiteY5" fmla="*/ 0 h 958850"/>
                <a:gd name="connsiteX6" fmla="*/ 1193800 w 2152650"/>
                <a:gd name="connsiteY6" fmla="*/ 6350 h 958850"/>
                <a:gd name="connsiteX7" fmla="*/ 1390650 w 2152650"/>
                <a:gd name="connsiteY7" fmla="*/ 31750 h 958850"/>
                <a:gd name="connsiteX8" fmla="*/ 1574800 w 2152650"/>
                <a:gd name="connsiteY8" fmla="*/ 50800 h 958850"/>
                <a:gd name="connsiteX9" fmla="*/ 1778000 w 2152650"/>
                <a:gd name="connsiteY9" fmla="*/ 101600 h 958850"/>
                <a:gd name="connsiteX10" fmla="*/ 1955800 w 2152650"/>
                <a:gd name="connsiteY10" fmla="*/ 139700 h 958850"/>
                <a:gd name="connsiteX11" fmla="*/ 2152650 w 2152650"/>
                <a:gd name="connsiteY11" fmla="*/ 203200 h 958850"/>
                <a:gd name="connsiteX12" fmla="*/ 1822450 w 2152650"/>
                <a:gd name="connsiteY12" fmla="*/ 958850 h 958850"/>
                <a:gd name="connsiteX13" fmla="*/ 1670050 w 2152650"/>
                <a:gd name="connsiteY13" fmla="*/ 908050 h 958850"/>
                <a:gd name="connsiteX14" fmla="*/ 1574800 w 2152650"/>
                <a:gd name="connsiteY14" fmla="*/ 869950 h 958850"/>
                <a:gd name="connsiteX15" fmla="*/ 1460500 w 2152650"/>
                <a:gd name="connsiteY15" fmla="*/ 882650 h 958850"/>
                <a:gd name="connsiteX16" fmla="*/ 1295400 w 2152650"/>
                <a:gd name="connsiteY16" fmla="*/ 863600 h 958850"/>
                <a:gd name="connsiteX17" fmla="*/ 1149350 w 2152650"/>
                <a:gd name="connsiteY17" fmla="*/ 844550 h 958850"/>
                <a:gd name="connsiteX18" fmla="*/ 984250 w 2152650"/>
                <a:gd name="connsiteY18" fmla="*/ 838200 h 958850"/>
                <a:gd name="connsiteX19" fmla="*/ 825500 w 2152650"/>
                <a:gd name="connsiteY19" fmla="*/ 838200 h 958850"/>
                <a:gd name="connsiteX20" fmla="*/ 692150 w 2152650"/>
                <a:gd name="connsiteY20" fmla="*/ 838200 h 958850"/>
                <a:gd name="connsiteX21" fmla="*/ 596900 w 2152650"/>
                <a:gd name="connsiteY21" fmla="*/ 863600 h 958850"/>
                <a:gd name="connsiteX22" fmla="*/ 508000 w 2152650"/>
                <a:gd name="connsiteY22" fmla="*/ 869950 h 958850"/>
                <a:gd name="connsiteX23" fmla="*/ 406400 w 2152650"/>
                <a:gd name="connsiteY23" fmla="*/ 908050 h 958850"/>
                <a:gd name="connsiteX24" fmla="*/ 298450 w 2152650"/>
                <a:gd name="connsiteY24" fmla="*/ 952500 h 958850"/>
                <a:gd name="connsiteX25" fmla="*/ 0 w 2152650"/>
                <a:gd name="connsiteY25" fmla="*/ 203200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52650" h="958850">
                  <a:moveTo>
                    <a:pt x="0" y="203200"/>
                  </a:moveTo>
                  <a:lnTo>
                    <a:pt x="209550" y="127000"/>
                  </a:lnTo>
                  <a:lnTo>
                    <a:pt x="412750" y="76200"/>
                  </a:lnTo>
                  <a:lnTo>
                    <a:pt x="622300" y="25400"/>
                  </a:lnTo>
                  <a:lnTo>
                    <a:pt x="819150" y="0"/>
                  </a:lnTo>
                  <a:lnTo>
                    <a:pt x="1016000" y="0"/>
                  </a:lnTo>
                  <a:lnTo>
                    <a:pt x="1193800" y="6350"/>
                  </a:lnTo>
                  <a:lnTo>
                    <a:pt x="1390650" y="31750"/>
                  </a:lnTo>
                  <a:lnTo>
                    <a:pt x="1574800" y="50800"/>
                  </a:lnTo>
                  <a:lnTo>
                    <a:pt x="1778000" y="101600"/>
                  </a:lnTo>
                  <a:lnTo>
                    <a:pt x="1955800" y="139700"/>
                  </a:lnTo>
                  <a:lnTo>
                    <a:pt x="2152650" y="203200"/>
                  </a:lnTo>
                  <a:lnTo>
                    <a:pt x="1822450" y="958850"/>
                  </a:lnTo>
                  <a:lnTo>
                    <a:pt x="1670050" y="908050"/>
                  </a:lnTo>
                  <a:lnTo>
                    <a:pt x="1574800" y="869950"/>
                  </a:lnTo>
                  <a:lnTo>
                    <a:pt x="1460500" y="882650"/>
                  </a:lnTo>
                  <a:lnTo>
                    <a:pt x="1295400" y="863600"/>
                  </a:lnTo>
                  <a:lnTo>
                    <a:pt x="1149350" y="844550"/>
                  </a:lnTo>
                  <a:lnTo>
                    <a:pt x="984250" y="838200"/>
                  </a:lnTo>
                  <a:lnTo>
                    <a:pt x="825500" y="838200"/>
                  </a:lnTo>
                  <a:lnTo>
                    <a:pt x="692150" y="838200"/>
                  </a:lnTo>
                  <a:lnTo>
                    <a:pt x="596900" y="863600"/>
                  </a:lnTo>
                  <a:lnTo>
                    <a:pt x="508000" y="869950"/>
                  </a:lnTo>
                  <a:lnTo>
                    <a:pt x="406400" y="908050"/>
                  </a:lnTo>
                  <a:lnTo>
                    <a:pt x="298450" y="952500"/>
                  </a:lnTo>
                  <a:lnTo>
                    <a:pt x="0" y="203200"/>
                  </a:lnTo>
                  <a:close/>
                </a:path>
              </a:pathLst>
            </a:cu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8" name="Rectangle 257"/>
            <p:cNvSpPr/>
            <p:nvPr/>
          </p:nvSpPr>
          <p:spPr>
            <a:xfrm rot="10959238">
              <a:off x="556527" y="1886561"/>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9" name="Rectangle 258"/>
            <p:cNvSpPr/>
            <p:nvPr/>
          </p:nvSpPr>
          <p:spPr>
            <a:xfrm rot="10659238">
              <a:off x="710592" y="1882041"/>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0" name="Rectangle 259"/>
            <p:cNvSpPr/>
            <p:nvPr/>
          </p:nvSpPr>
          <p:spPr>
            <a:xfrm rot="10419238">
              <a:off x="870285" y="1860604"/>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Rectangle 260"/>
            <p:cNvSpPr/>
            <p:nvPr/>
          </p:nvSpPr>
          <p:spPr>
            <a:xfrm rot="10179238">
              <a:off x="1036199" y="1830598"/>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2" name="Rectangle 261"/>
            <p:cNvSpPr/>
            <p:nvPr/>
          </p:nvSpPr>
          <p:spPr>
            <a:xfrm rot="9999238">
              <a:off x="1199595" y="1799441"/>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3" name="Rectangle 262"/>
            <p:cNvSpPr/>
            <p:nvPr/>
          </p:nvSpPr>
          <p:spPr>
            <a:xfrm rot="9759238">
              <a:off x="1365536" y="1749109"/>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4" name="Group 263"/>
            <p:cNvGrpSpPr/>
            <p:nvPr/>
          </p:nvGrpSpPr>
          <p:grpSpPr>
            <a:xfrm rot="9579238">
              <a:off x="1464624" y="1385751"/>
              <a:ext cx="954556" cy="1160099"/>
              <a:chOff x="1329350" y="1564294"/>
              <a:chExt cx="954558" cy="1160098"/>
            </a:xfrm>
          </p:grpSpPr>
          <p:sp>
            <p:nvSpPr>
              <p:cNvPr id="276" name="Rectangle 275"/>
              <p:cNvSpPr/>
              <p:nvPr/>
            </p:nvSpPr>
            <p:spPr>
              <a:xfrm rot="9600000" flipH="1">
                <a:off x="1329350" y="1727192"/>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7" name="Rectangle 276"/>
              <p:cNvSpPr/>
              <p:nvPr/>
            </p:nvSpPr>
            <p:spPr>
              <a:xfrm>
                <a:off x="2182323" y="1564294"/>
                <a:ext cx="101585" cy="996618"/>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8" name="Rectangle 277"/>
              <p:cNvSpPr/>
              <p:nvPr/>
            </p:nvSpPr>
            <p:spPr>
              <a:xfrm rot="21360000">
                <a:off x="2017248" y="1564294"/>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9" name="Rectangle 278"/>
              <p:cNvSpPr/>
              <p:nvPr/>
            </p:nvSpPr>
            <p:spPr>
              <a:xfrm rot="20700000">
                <a:off x="1488671" y="1665894"/>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0" name="Rectangle 279"/>
              <p:cNvSpPr/>
              <p:nvPr/>
            </p:nvSpPr>
            <p:spPr>
              <a:xfrm rot="21000000">
                <a:off x="1657368" y="1615056"/>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1" name="Rectangle 280"/>
              <p:cNvSpPr/>
              <p:nvPr/>
            </p:nvSpPr>
            <p:spPr>
              <a:xfrm rot="21180000">
                <a:off x="1837369" y="1584441"/>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65" name="Rectangle 264"/>
            <p:cNvSpPr/>
            <p:nvPr/>
          </p:nvSpPr>
          <p:spPr>
            <a:xfrm rot="160710">
              <a:off x="3975495" y="598775"/>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6" name="Rectangle 265"/>
            <p:cNvSpPr/>
            <p:nvPr/>
          </p:nvSpPr>
          <p:spPr>
            <a:xfrm rot="21460710">
              <a:off x="3821438" y="603254"/>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7" name="Rectangle 266"/>
            <p:cNvSpPr/>
            <p:nvPr/>
          </p:nvSpPr>
          <p:spPr>
            <a:xfrm rot="21220710">
              <a:off x="3661745" y="624641"/>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8" name="Rectangle 267"/>
            <p:cNvSpPr/>
            <p:nvPr/>
          </p:nvSpPr>
          <p:spPr>
            <a:xfrm rot="20980710">
              <a:off x="3495820" y="654591"/>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9" name="Rectangle 268"/>
            <p:cNvSpPr/>
            <p:nvPr/>
          </p:nvSpPr>
          <p:spPr>
            <a:xfrm rot="20800710">
              <a:off x="3332416" y="685692"/>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0" name="Rectangle 269"/>
            <p:cNvSpPr/>
            <p:nvPr/>
          </p:nvSpPr>
          <p:spPr>
            <a:xfrm rot="20560710">
              <a:off x="3166459" y="735958"/>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1" name="Rectangle 270"/>
            <p:cNvSpPr/>
            <p:nvPr/>
          </p:nvSpPr>
          <p:spPr>
            <a:xfrm rot="20380710">
              <a:off x="3011529" y="793164"/>
              <a:ext cx="101586" cy="99611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2" name="Rectangle 271"/>
            <p:cNvSpPr/>
            <p:nvPr/>
          </p:nvSpPr>
          <p:spPr>
            <a:xfrm rot="20140710">
              <a:off x="2856851" y="850608"/>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3" name="Rectangle 272"/>
            <p:cNvSpPr/>
            <p:nvPr/>
          </p:nvSpPr>
          <p:spPr>
            <a:xfrm rot="19480710">
              <a:off x="2396438" y="1129408"/>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4" name="Rectangle 273"/>
            <p:cNvSpPr/>
            <p:nvPr/>
          </p:nvSpPr>
          <p:spPr>
            <a:xfrm rot="19780710">
              <a:off x="2536982" y="1023169"/>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5" name="Rectangle 274"/>
            <p:cNvSpPr/>
            <p:nvPr/>
          </p:nvSpPr>
          <p:spPr>
            <a:xfrm rot="19960710">
              <a:off x="2695163" y="931965"/>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4" name="Freeform 13"/>
          <p:cNvSpPr>
            <a:spLocks/>
          </p:cNvSpPr>
          <p:nvPr/>
        </p:nvSpPr>
        <p:spPr bwMode="auto">
          <a:xfrm>
            <a:off x="736925" y="3977590"/>
            <a:ext cx="4714293" cy="690091"/>
          </a:xfrm>
          <a:custGeom>
            <a:avLst/>
            <a:gdLst>
              <a:gd name="T0" fmla="*/ 0 w 6224"/>
              <a:gd name="T1" fmla="*/ 0 h 3222"/>
              <a:gd name="T2" fmla="*/ 6224 w 6224"/>
              <a:gd name="T3" fmla="*/ 0 h 3222"/>
              <a:gd name="T4" fmla="*/ 5872 w 6224"/>
              <a:gd name="T5" fmla="*/ 3222 h 3222"/>
              <a:gd name="T6" fmla="*/ 340 w 6224"/>
              <a:gd name="T7" fmla="*/ 3222 h 3222"/>
              <a:gd name="T8" fmla="*/ 0 w 6224"/>
              <a:gd name="T9" fmla="*/ 0 h 3222"/>
              <a:gd name="connsiteX0" fmla="*/ 0 w 10000"/>
              <a:gd name="connsiteY0" fmla="*/ 0 h 10253"/>
              <a:gd name="connsiteX1" fmla="*/ 10000 w 10000"/>
              <a:gd name="connsiteY1" fmla="*/ 0 h 10253"/>
              <a:gd name="connsiteX2" fmla="*/ 9883 w 10000"/>
              <a:gd name="connsiteY2" fmla="*/ 10253 h 10253"/>
              <a:gd name="connsiteX3" fmla="*/ 546 w 10000"/>
              <a:gd name="connsiteY3" fmla="*/ 10000 h 10253"/>
              <a:gd name="connsiteX4" fmla="*/ 0 w 10000"/>
              <a:gd name="connsiteY4" fmla="*/ 0 h 10253"/>
              <a:gd name="connsiteX0" fmla="*/ 0 w 10000"/>
              <a:gd name="connsiteY0" fmla="*/ 0 h 11012"/>
              <a:gd name="connsiteX1" fmla="*/ 10000 w 10000"/>
              <a:gd name="connsiteY1" fmla="*/ 0 h 11012"/>
              <a:gd name="connsiteX2" fmla="*/ 9883 w 10000"/>
              <a:gd name="connsiteY2" fmla="*/ 10253 h 11012"/>
              <a:gd name="connsiteX3" fmla="*/ 74 w 10000"/>
              <a:gd name="connsiteY3" fmla="*/ 11012 h 11012"/>
              <a:gd name="connsiteX4" fmla="*/ 0 w 10000"/>
              <a:gd name="connsiteY4" fmla="*/ 0 h 11012"/>
              <a:gd name="connsiteX0" fmla="*/ 0 w 10000"/>
              <a:gd name="connsiteY0" fmla="*/ 0 h 32663"/>
              <a:gd name="connsiteX1" fmla="*/ 10000 w 10000"/>
              <a:gd name="connsiteY1" fmla="*/ 0 h 32663"/>
              <a:gd name="connsiteX2" fmla="*/ 9883 w 10000"/>
              <a:gd name="connsiteY2" fmla="*/ 10253 h 32663"/>
              <a:gd name="connsiteX3" fmla="*/ 188 w 10000"/>
              <a:gd name="connsiteY3" fmla="*/ 32663 h 32663"/>
              <a:gd name="connsiteX4" fmla="*/ 0 w 10000"/>
              <a:gd name="connsiteY4" fmla="*/ 0 h 32663"/>
              <a:gd name="connsiteX0" fmla="*/ 0 w 10000"/>
              <a:gd name="connsiteY0" fmla="*/ 0 h 33476"/>
              <a:gd name="connsiteX1" fmla="*/ 10000 w 10000"/>
              <a:gd name="connsiteY1" fmla="*/ 0 h 33476"/>
              <a:gd name="connsiteX2" fmla="*/ 9753 w 10000"/>
              <a:gd name="connsiteY2" fmla="*/ 33476 h 33476"/>
              <a:gd name="connsiteX3" fmla="*/ 188 w 10000"/>
              <a:gd name="connsiteY3" fmla="*/ 32663 h 33476"/>
              <a:gd name="connsiteX4" fmla="*/ 0 w 10000"/>
              <a:gd name="connsiteY4" fmla="*/ 0 h 33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33476">
                <a:moveTo>
                  <a:pt x="0" y="0"/>
                </a:moveTo>
                <a:lnTo>
                  <a:pt x="10000" y="0"/>
                </a:lnTo>
                <a:cubicBezTo>
                  <a:pt x="9918" y="11159"/>
                  <a:pt x="9835" y="22317"/>
                  <a:pt x="9753" y="33476"/>
                </a:cubicBezTo>
                <a:lnTo>
                  <a:pt x="188" y="32663"/>
                </a:lnTo>
                <a:cubicBezTo>
                  <a:pt x="163" y="28992"/>
                  <a:pt x="25" y="3671"/>
                  <a:pt x="0" y="0"/>
                </a:cubicBezTo>
                <a:close/>
              </a:path>
            </a:pathLst>
          </a:custGeom>
          <a:solidFill>
            <a:schemeClr val="accent1">
              <a:lumMod val="7500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Rectangle 18"/>
          <p:cNvSpPr>
            <a:spLocks noChangeArrowheads="1"/>
          </p:cNvSpPr>
          <p:nvPr/>
        </p:nvSpPr>
        <p:spPr bwMode="auto">
          <a:xfrm>
            <a:off x="669512" y="3919950"/>
            <a:ext cx="4852148" cy="104347"/>
          </a:xfrm>
          <a:prstGeom prst="rect">
            <a:avLst/>
          </a:prstGeom>
          <a:solidFill>
            <a:schemeClr val="accent1">
              <a:lumMod val="75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1" name="Group 20"/>
          <p:cNvGrpSpPr>
            <a:grpSpLocks/>
          </p:cNvGrpSpPr>
          <p:nvPr/>
        </p:nvGrpSpPr>
        <p:grpSpPr bwMode="auto">
          <a:xfrm>
            <a:off x="1439827" y="3609451"/>
            <a:ext cx="386294" cy="301484"/>
            <a:chOff x="4532" y="1978"/>
            <a:chExt cx="1901" cy="1547"/>
          </a:xfrm>
        </p:grpSpPr>
        <p:grpSp>
          <p:nvGrpSpPr>
            <p:cNvPr id="30" name="Group 29"/>
            <p:cNvGrpSpPr>
              <a:grpSpLocks/>
            </p:cNvGrpSpPr>
            <p:nvPr/>
          </p:nvGrpSpPr>
          <p:grpSpPr bwMode="auto">
            <a:xfrm>
              <a:off x="4652" y="1978"/>
              <a:ext cx="1708" cy="1227"/>
              <a:chOff x="2520" y="3504"/>
              <a:chExt cx="1463" cy="928"/>
            </a:xfrm>
          </p:grpSpPr>
          <p:sp>
            <p:nvSpPr>
              <p:cNvPr id="32" name="AutoShape 1556"/>
              <p:cNvSpPr>
                <a:spLocks noChangeArrowheads="1"/>
              </p:cNvSpPr>
              <p:nvPr/>
            </p:nvSpPr>
            <p:spPr bwMode="auto">
              <a:xfrm>
                <a:off x="2520" y="3504"/>
                <a:ext cx="1463" cy="781"/>
              </a:xfrm>
              <a:prstGeom prst="roundRect">
                <a:avLst>
                  <a:gd name="adj" fmla="val 16667"/>
                </a:avLst>
              </a:prstGeom>
              <a:gradFill rotWithShape="1">
                <a:gsLst>
                  <a:gs pos="0">
                    <a:schemeClr val="bg1">
                      <a:lumMod val="75000"/>
                      <a:lumOff val="0"/>
                      <a:gamma/>
                      <a:shade val="46275"/>
                      <a:invGamma/>
                    </a:schemeClr>
                  </a:gs>
                  <a:gs pos="50000">
                    <a:schemeClr val="bg1">
                      <a:lumMod val="75000"/>
                      <a:lumOff val="0"/>
                    </a:schemeClr>
                  </a:gs>
                  <a:gs pos="100000">
                    <a:schemeClr val="bg1">
                      <a:lumMod val="75000"/>
                      <a:lumOff val="0"/>
                      <a:gamma/>
                      <a:shade val="46275"/>
                      <a:invGamma/>
                    </a:schemeClr>
                  </a:gs>
                </a:gsLst>
                <a:lin ang="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AutoShape 1557"/>
              <p:cNvSpPr>
                <a:spLocks noChangeArrowheads="1"/>
              </p:cNvSpPr>
              <p:nvPr/>
            </p:nvSpPr>
            <p:spPr bwMode="auto">
              <a:xfrm>
                <a:off x="2655" y="3568"/>
                <a:ext cx="113" cy="652"/>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AutoShape 1558"/>
              <p:cNvSpPr>
                <a:spLocks noChangeArrowheads="1"/>
              </p:cNvSpPr>
              <p:nvPr/>
            </p:nvSpPr>
            <p:spPr bwMode="auto">
              <a:xfrm>
                <a:off x="3739" y="3568"/>
                <a:ext cx="113" cy="652"/>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AutoShape 1559"/>
              <p:cNvSpPr>
                <a:spLocks noChangeArrowheads="1"/>
              </p:cNvSpPr>
              <p:nvPr/>
            </p:nvSpPr>
            <p:spPr bwMode="auto">
              <a:xfrm>
                <a:off x="2853" y="3568"/>
                <a:ext cx="150" cy="652"/>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AutoShape 1560"/>
              <p:cNvSpPr>
                <a:spLocks noChangeArrowheads="1"/>
              </p:cNvSpPr>
              <p:nvPr/>
            </p:nvSpPr>
            <p:spPr bwMode="auto">
              <a:xfrm>
                <a:off x="3505" y="3568"/>
                <a:ext cx="150" cy="652"/>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AutoShape 1561"/>
              <p:cNvSpPr>
                <a:spLocks noChangeArrowheads="1"/>
              </p:cNvSpPr>
              <p:nvPr/>
            </p:nvSpPr>
            <p:spPr bwMode="auto">
              <a:xfrm>
                <a:off x="3093" y="3568"/>
                <a:ext cx="340" cy="652"/>
              </a:xfrm>
              <a:prstGeom prst="roundRect">
                <a:avLst>
                  <a:gd name="adj" fmla="val 16667"/>
                </a:avLst>
              </a:prstGeom>
              <a:solidFill>
                <a:schemeClr val="bg1">
                  <a:lumMod val="9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Rectangle 37"/>
              <p:cNvSpPr>
                <a:spLocks noChangeArrowheads="1"/>
              </p:cNvSpPr>
              <p:nvPr/>
            </p:nvSpPr>
            <p:spPr bwMode="auto">
              <a:xfrm>
                <a:off x="2625" y="4289"/>
                <a:ext cx="1227" cy="143"/>
              </a:xfrm>
              <a:prstGeom prst="rect">
                <a:avLst/>
              </a:prstGeom>
              <a:gradFill rotWithShape="1">
                <a:gsLst>
                  <a:gs pos="0">
                    <a:schemeClr val="bg1">
                      <a:lumMod val="75000"/>
                      <a:lumOff val="0"/>
                      <a:gamma/>
                      <a:shade val="46275"/>
                      <a:invGamma/>
                    </a:schemeClr>
                  </a:gs>
                  <a:gs pos="50000">
                    <a:schemeClr val="bg1">
                      <a:lumMod val="75000"/>
                      <a:lumOff val="0"/>
                    </a:schemeClr>
                  </a:gs>
                  <a:gs pos="100000">
                    <a:schemeClr val="bg1">
                      <a:lumMod val="75000"/>
                      <a:lumOff val="0"/>
                      <a:gamma/>
                      <a:shade val="46275"/>
                      <a:invGamma/>
                    </a:scheme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31" name="Rectangle 30"/>
            <p:cNvSpPr>
              <a:spLocks noChangeArrowheads="1"/>
            </p:cNvSpPr>
            <p:nvPr/>
          </p:nvSpPr>
          <p:spPr bwMode="auto">
            <a:xfrm>
              <a:off x="4532" y="3210"/>
              <a:ext cx="1901" cy="315"/>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5"/>
          <p:cNvGrpSpPr/>
          <p:nvPr/>
        </p:nvGrpSpPr>
        <p:grpSpPr>
          <a:xfrm>
            <a:off x="1264614" y="3203951"/>
            <a:ext cx="1078572" cy="381285"/>
            <a:chOff x="472959" y="2504216"/>
            <a:chExt cx="1078572" cy="381285"/>
          </a:xfrm>
        </p:grpSpPr>
        <p:grpSp>
          <p:nvGrpSpPr>
            <p:cNvPr id="71" name="Group 70"/>
            <p:cNvGrpSpPr>
              <a:grpSpLocks/>
            </p:cNvGrpSpPr>
            <p:nvPr/>
          </p:nvGrpSpPr>
          <p:grpSpPr bwMode="auto">
            <a:xfrm>
              <a:off x="472959" y="2520687"/>
              <a:ext cx="983973" cy="364814"/>
              <a:chOff x="0" y="700"/>
              <a:chExt cx="1836" cy="731"/>
            </a:xfrm>
          </p:grpSpPr>
          <p:sp>
            <p:nvSpPr>
              <p:cNvPr id="111" name="Rectangle 110"/>
              <p:cNvSpPr>
                <a:spLocks noChangeArrowheads="1"/>
              </p:cNvSpPr>
              <p:nvPr/>
            </p:nvSpPr>
            <p:spPr bwMode="auto">
              <a:xfrm>
                <a:off x="1496" y="700"/>
                <a:ext cx="340" cy="624"/>
              </a:xfrm>
              <a:prstGeom prst="rect">
                <a:avLst/>
              </a:prstGeom>
              <a:gradFill flip="none" rotWithShape="1">
                <a:gsLst>
                  <a:gs pos="3000">
                    <a:srgbClr val="B1B1B1"/>
                  </a:gs>
                  <a:gs pos="50000">
                    <a:schemeClr val="bg1">
                      <a:lumMod val="95000"/>
                      <a:lumOff val="0"/>
                    </a:schemeClr>
                  </a:gs>
                  <a:gs pos="100000">
                    <a:schemeClr val="bg1">
                      <a:lumMod val="95000"/>
                      <a:lumOff val="0"/>
                      <a:gamma/>
                      <a:shade val="46275"/>
                      <a:invGamma/>
                    </a:schemeClr>
                  </a:gs>
                </a:gsLst>
                <a:lin ang="5400000" scaled="0"/>
                <a:tileRect/>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2" name="Freeform 111"/>
              <p:cNvSpPr>
                <a:spLocks/>
              </p:cNvSpPr>
              <p:nvPr/>
            </p:nvSpPr>
            <p:spPr bwMode="auto">
              <a:xfrm>
                <a:off x="56" y="739"/>
                <a:ext cx="1440" cy="146"/>
              </a:xfrm>
              <a:custGeom>
                <a:avLst/>
                <a:gdLst>
                  <a:gd name="T0" fmla="*/ 1440 w 1440"/>
                  <a:gd name="T1" fmla="*/ 0 h 146"/>
                  <a:gd name="T2" fmla="*/ 1137 w 1440"/>
                  <a:gd name="T3" fmla="*/ 0 h 146"/>
                  <a:gd name="T4" fmla="*/ 803 w 1440"/>
                  <a:gd name="T5" fmla="*/ 24 h 146"/>
                  <a:gd name="T6" fmla="*/ 544 w 1440"/>
                  <a:gd name="T7" fmla="*/ 56 h 146"/>
                  <a:gd name="T8" fmla="*/ 244 w 1440"/>
                  <a:gd name="T9" fmla="*/ 101 h 146"/>
                  <a:gd name="T10" fmla="*/ 0 w 1440"/>
                  <a:gd name="T11" fmla="*/ 146 h 146"/>
                </a:gdLst>
                <a:ahLst/>
                <a:cxnLst>
                  <a:cxn ang="0">
                    <a:pos x="T0" y="T1"/>
                  </a:cxn>
                  <a:cxn ang="0">
                    <a:pos x="T2" y="T3"/>
                  </a:cxn>
                  <a:cxn ang="0">
                    <a:pos x="T4" y="T5"/>
                  </a:cxn>
                  <a:cxn ang="0">
                    <a:pos x="T6" y="T7"/>
                  </a:cxn>
                  <a:cxn ang="0">
                    <a:pos x="T8" y="T9"/>
                  </a:cxn>
                  <a:cxn ang="0">
                    <a:pos x="T10" y="T11"/>
                  </a:cxn>
                </a:cxnLst>
                <a:rect l="0" t="0" r="r" b="b"/>
                <a:pathLst>
                  <a:path w="1440" h="146">
                    <a:moveTo>
                      <a:pt x="1440" y="0"/>
                    </a:moveTo>
                    <a:lnTo>
                      <a:pt x="1137" y="0"/>
                    </a:lnTo>
                    <a:lnTo>
                      <a:pt x="803" y="24"/>
                    </a:lnTo>
                    <a:lnTo>
                      <a:pt x="544" y="56"/>
                    </a:lnTo>
                    <a:lnTo>
                      <a:pt x="244" y="101"/>
                    </a:lnTo>
                    <a:lnTo>
                      <a:pt x="0" y="14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3" name="Freeform 112"/>
              <p:cNvSpPr>
                <a:spLocks/>
              </p:cNvSpPr>
              <p:nvPr/>
            </p:nvSpPr>
            <p:spPr bwMode="auto">
              <a:xfrm>
                <a:off x="48" y="1285"/>
                <a:ext cx="1440" cy="146"/>
              </a:xfrm>
              <a:custGeom>
                <a:avLst/>
                <a:gdLst>
                  <a:gd name="T0" fmla="*/ 1440 w 1440"/>
                  <a:gd name="T1" fmla="*/ 0 h 146"/>
                  <a:gd name="T2" fmla="*/ 1137 w 1440"/>
                  <a:gd name="T3" fmla="*/ 0 h 146"/>
                  <a:gd name="T4" fmla="*/ 803 w 1440"/>
                  <a:gd name="T5" fmla="*/ 24 h 146"/>
                  <a:gd name="T6" fmla="*/ 544 w 1440"/>
                  <a:gd name="T7" fmla="*/ 56 h 146"/>
                  <a:gd name="T8" fmla="*/ 244 w 1440"/>
                  <a:gd name="T9" fmla="*/ 101 h 146"/>
                  <a:gd name="T10" fmla="*/ 0 w 1440"/>
                  <a:gd name="T11" fmla="*/ 146 h 146"/>
                </a:gdLst>
                <a:ahLst/>
                <a:cxnLst>
                  <a:cxn ang="0">
                    <a:pos x="T0" y="T1"/>
                  </a:cxn>
                  <a:cxn ang="0">
                    <a:pos x="T2" y="T3"/>
                  </a:cxn>
                  <a:cxn ang="0">
                    <a:pos x="T4" y="T5"/>
                  </a:cxn>
                  <a:cxn ang="0">
                    <a:pos x="T6" y="T7"/>
                  </a:cxn>
                  <a:cxn ang="0">
                    <a:pos x="T8" y="T9"/>
                  </a:cxn>
                  <a:cxn ang="0">
                    <a:pos x="T10" y="T11"/>
                  </a:cxn>
                </a:cxnLst>
                <a:rect l="0" t="0" r="r" b="b"/>
                <a:pathLst>
                  <a:path w="1440" h="146">
                    <a:moveTo>
                      <a:pt x="1440" y="0"/>
                    </a:moveTo>
                    <a:lnTo>
                      <a:pt x="1137" y="0"/>
                    </a:lnTo>
                    <a:lnTo>
                      <a:pt x="803" y="24"/>
                    </a:lnTo>
                    <a:lnTo>
                      <a:pt x="544" y="56"/>
                    </a:lnTo>
                    <a:lnTo>
                      <a:pt x="244" y="101"/>
                    </a:lnTo>
                    <a:lnTo>
                      <a:pt x="0" y="14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4" name="Freeform 113"/>
              <p:cNvSpPr>
                <a:spLocks/>
              </p:cNvSpPr>
              <p:nvPr/>
            </p:nvSpPr>
            <p:spPr bwMode="auto">
              <a:xfrm>
                <a:off x="0" y="739"/>
                <a:ext cx="1496" cy="692"/>
              </a:xfrm>
              <a:custGeom>
                <a:avLst/>
                <a:gdLst>
                  <a:gd name="T0" fmla="*/ 1496 w 1496"/>
                  <a:gd name="T1" fmla="*/ 0 h 692"/>
                  <a:gd name="T2" fmla="*/ 1185 w 1496"/>
                  <a:gd name="T3" fmla="*/ 0 h 692"/>
                  <a:gd name="T4" fmla="*/ 1009 w 1496"/>
                  <a:gd name="T5" fmla="*/ 15 h 692"/>
                  <a:gd name="T6" fmla="*/ 866 w 1496"/>
                  <a:gd name="T7" fmla="*/ 24 h 692"/>
                  <a:gd name="T8" fmla="*/ 581 w 1496"/>
                  <a:gd name="T9" fmla="*/ 56 h 692"/>
                  <a:gd name="T10" fmla="*/ 293 w 1496"/>
                  <a:gd name="T11" fmla="*/ 101 h 692"/>
                  <a:gd name="T12" fmla="*/ 64 w 1496"/>
                  <a:gd name="T13" fmla="*/ 139 h 692"/>
                  <a:gd name="T14" fmla="*/ 0 w 1496"/>
                  <a:gd name="T15" fmla="*/ 311 h 692"/>
                  <a:gd name="T16" fmla="*/ 23 w 1496"/>
                  <a:gd name="T17" fmla="*/ 517 h 692"/>
                  <a:gd name="T18" fmla="*/ 48 w 1496"/>
                  <a:gd name="T19" fmla="*/ 692 h 692"/>
                  <a:gd name="T20" fmla="*/ 203 w 1496"/>
                  <a:gd name="T21" fmla="*/ 660 h 692"/>
                  <a:gd name="T22" fmla="*/ 353 w 1496"/>
                  <a:gd name="T23" fmla="*/ 634 h 692"/>
                  <a:gd name="T24" fmla="*/ 533 w 1496"/>
                  <a:gd name="T25" fmla="*/ 608 h 692"/>
                  <a:gd name="T26" fmla="*/ 739 w 1496"/>
                  <a:gd name="T27" fmla="*/ 585 h 692"/>
                  <a:gd name="T28" fmla="*/ 859 w 1496"/>
                  <a:gd name="T29" fmla="*/ 566 h 692"/>
                  <a:gd name="T30" fmla="*/ 1028 w 1496"/>
                  <a:gd name="T31" fmla="*/ 559 h 692"/>
                  <a:gd name="T32" fmla="*/ 1174 w 1496"/>
                  <a:gd name="T33" fmla="*/ 546 h 692"/>
                  <a:gd name="T34" fmla="*/ 1361 w 1496"/>
                  <a:gd name="T35" fmla="*/ 546 h 692"/>
                  <a:gd name="T36" fmla="*/ 1496 w 1496"/>
                  <a:gd name="T37" fmla="*/ 546 h 692"/>
                  <a:gd name="T38" fmla="*/ 1496 w 1496"/>
                  <a:gd name="T39"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6" h="692">
                    <a:moveTo>
                      <a:pt x="1496" y="0"/>
                    </a:moveTo>
                    <a:lnTo>
                      <a:pt x="1185" y="0"/>
                    </a:lnTo>
                    <a:lnTo>
                      <a:pt x="1009" y="15"/>
                    </a:lnTo>
                    <a:lnTo>
                      <a:pt x="866" y="24"/>
                    </a:lnTo>
                    <a:lnTo>
                      <a:pt x="581" y="56"/>
                    </a:lnTo>
                    <a:lnTo>
                      <a:pt x="293" y="101"/>
                    </a:lnTo>
                    <a:lnTo>
                      <a:pt x="64" y="139"/>
                    </a:lnTo>
                    <a:lnTo>
                      <a:pt x="0" y="311"/>
                    </a:lnTo>
                    <a:lnTo>
                      <a:pt x="23" y="517"/>
                    </a:lnTo>
                    <a:lnTo>
                      <a:pt x="48" y="692"/>
                    </a:lnTo>
                    <a:lnTo>
                      <a:pt x="203" y="660"/>
                    </a:lnTo>
                    <a:lnTo>
                      <a:pt x="353" y="634"/>
                    </a:lnTo>
                    <a:lnTo>
                      <a:pt x="533" y="608"/>
                    </a:lnTo>
                    <a:lnTo>
                      <a:pt x="739" y="585"/>
                    </a:lnTo>
                    <a:lnTo>
                      <a:pt x="859" y="566"/>
                    </a:lnTo>
                    <a:lnTo>
                      <a:pt x="1028" y="559"/>
                    </a:lnTo>
                    <a:lnTo>
                      <a:pt x="1174" y="546"/>
                    </a:lnTo>
                    <a:lnTo>
                      <a:pt x="1361" y="546"/>
                    </a:lnTo>
                    <a:lnTo>
                      <a:pt x="1496" y="546"/>
                    </a:lnTo>
                    <a:lnTo>
                      <a:pt x="1496" y="0"/>
                    </a:lnTo>
                    <a:close/>
                  </a:path>
                </a:pathLst>
              </a:custGeom>
              <a:gradFill rotWithShape="1">
                <a:gsLst>
                  <a:gs pos="0">
                    <a:schemeClr val="tx1">
                      <a:lumMod val="100000"/>
                      <a:lumOff val="0"/>
                    </a:schemeClr>
                  </a:gs>
                  <a:gs pos="50000">
                    <a:schemeClr val="tx1">
                      <a:lumMod val="100000"/>
                      <a:lumOff val="0"/>
                      <a:gamma/>
                      <a:tint val="54902"/>
                      <a:invGamma/>
                    </a:schemeClr>
                  </a:gs>
                  <a:gs pos="100000">
                    <a:schemeClr val="tx1">
                      <a:lumMod val="100000"/>
                      <a:lumOff val="0"/>
                    </a:schemeClr>
                  </a:gs>
                </a:gsLst>
                <a:lin ang="540000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83" name="Group 82"/>
            <p:cNvGrpSpPr>
              <a:grpSpLocks/>
            </p:cNvGrpSpPr>
            <p:nvPr/>
          </p:nvGrpSpPr>
          <p:grpSpPr bwMode="auto">
            <a:xfrm rot="5400000">
              <a:off x="1334687" y="2626736"/>
              <a:ext cx="339363" cy="94324"/>
              <a:chOff x="1586" y="918"/>
              <a:chExt cx="680" cy="176"/>
            </a:xfrm>
          </p:grpSpPr>
          <p:grpSp>
            <p:nvGrpSpPr>
              <p:cNvPr id="90" name="Group 89"/>
              <p:cNvGrpSpPr>
                <a:grpSpLocks/>
              </p:cNvGrpSpPr>
              <p:nvPr/>
            </p:nvGrpSpPr>
            <p:grpSpPr bwMode="auto">
              <a:xfrm rot="5400000">
                <a:off x="1869" y="635"/>
                <a:ext cx="113" cy="680"/>
                <a:chOff x="1869" y="635"/>
                <a:chExt cx="143" cy="680"/>
              </a:xfrm>
            </p:grpSpPr>
            <p:sp>
              <p:nvSpPr>
                <p:cNvPr id="92" name="Rectangle 91"/>
                <p:cNvSpPr>
                  <a:spLocks noChangeArrowheads="1"/>
                </p:cNvSpPr>
                <p:nvPr/>
              </p:nvSpPr>
              <p:spPr bwMode="auto">
                <a:xfrm>
                  <a:off x="1869" y="635"/>
                  <a:ext cx="143" cy="6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3" name="AutoShape 1550"/>
                <p:cNvSpPr>
                  <a:spLocks noChangeArrowheads="1"/>
                </p:cNvSpPr>
                <p:nvPr/>
              </p:nvSpPr>
              <p:spPr bwMode="auto">
                <a:xfrm>
                  <a:off x="1869" y="818"/>
                  <a:ext cx="143" cy="307"/>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4" name="AutoShape 1551"/>
                <p:cNvSpPr>
                  <a:spLocks noChangeArrowheads="1"/>
                </p:cNvSpPr>
                <p:nvPr/>
              </p:nvSpPr>
              <p:spPr bwMode="auto">
                <a:xfrm>
                  <a:off x="1869" y="637"/>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5" name="AutoShape 1552"/>
                <p:cNvSpPr>
                  <a:spLocks noChangeArrowheads="1"/>
                </p:cNvSpPr>
                <p:nvPr/>
              </p:nvSpPr>
              <p:spPr bwMode="auto">
                <a:xfrm>
                  <a:off x="1869" y="1169"/>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91" name="Rectangle 90"/>
              <p:cNvSpPr>
                <a:spLocks noChangeArrowheads="1"/>
              </p:cNvSpPr>
              <p:nvPr/>
            </p:nvSpPr>
            <p:spPr bwMode="auto">
              <a:xfrm>
                <a:off x="1644" y="1037"/>
                <a:ext cx="567" cy="5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nvGrpSpPr>
          <p:cNvPr id="22" name="Group 21"/>
          <p:cNvGrpSpPr>
            <a:grpSpLocks/>
          </p:cNvGrpSpPr>
          <p:nvPr/>
        </p:nvGrpSpPr>
        <p:grpSpPr bwMode="auto">
          <a:xfrm>
            <a:off x="1156232" y="4096689"/>
            <a:ext cx="268213" cy="786857"/>
            <a:chOff x="7435" y="1496"/>
            <a:chExt cx="340" cy="1134"/>
          </a:xfrm>
        </p:grpSpPr>
        <p:grpSp>
          <p:nvGrpSpPr>
            <p:cNvPr id="23" name="Group 22"/>
            <p:cNvGrpSpPr>
              <a:grpSpLocks/>
            </p:cNvGrpSpPr>
            <p:nvPr/>
          </p:nvGrpSpPr>
          <p:grpSpPr bwMode="auto">
            <a:xfrm>
              <a:off x="7435" y="1496"/>
              <a:ext cx="340" cy="1134"/>
              <a:chOff x="6871" y="779"/>
              <a:chExt cx="624" cy="1814"/>
            </a:xfrm>
          </p:grpSpPr>
          <p:sp>
            <p:nvSpPr>
              <p:cNvPr id="25" name="AutoShape 1566"/>
              <p:cNvSpPr>
                <a:spLocks noChangeArrowheads="1"/>
              </p:cNvSpPr>
              <p:nvPr/>
            </p:nvSpPr>
            <p:spPr bwMode="auto">
              <a:xfrm>
                <a:off x="6871" y="779"/>
                <a:ext cx="624" cy="1814"/>
              </a:xfrm>
              <a:prstGeom prst="roundRect">
                <a:avLst>
                  <a:gd name="adj" fmla="val 16667"/>
                </a:avLst>
              </a:prstGeom>
              <a:solidFill>
                <a:schemeClr val="bg1">
                  <a:lumMod val="85000"/>
                  <a:lumOff val="0"/>
                </a:schemeClr>
              </a:solidFill>
              <a:ln w="9525">
                <a:solidFill>
                  <a:schemeClr val="tx1">
                    <a:lumMod val="100000"/>
                    <a:lumOff val="0"/>
                  </a:schemeClr>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Rectangle 25"/>
              <p:cNvSpPr>
                <a:spLocks noChangeArrowheads="1"/>
              </p:cNvSpPr>
              <p:nvPr/>
            </p:nvSpPr>
            <p:spPr bwMode="auto">
              <a:xfrm>
                <a:off x="7046" y="1066"/>
                <a:ext cx="297" cy="124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Rectangle 26"/>
              <p:cNvSpPr>
                <a:spLocks noChangeArrowheads="1"/>
              </p:cNvSpPr>
              <p:nvPr/>
            </p:nvSpPr>
            <p:spPr bwMode="auto">
              <a:xfrm>
                <a:off x="7066" y="1265"/>
                <a:ext cx="255" cy="1017"/>
              </a:xfrm>
              <a:prstGeom prst="rect">
                <a:avLst/>
              </a:prstGeom>
              <a:solidFill>
                <a:srgbClr val="FFC000"/>
              </a:solidFill>
              <a:ln w="9525">
                <a:solidFill>
                  <a:srgbClr val="FFC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Oval 27"/>
              <p:cNvSpPr>
                <a:spLocks noChangeArrowheads="1"/>
              </p:cNvSpPr>
              <p:nvPr/>
            </p:nvSpPr>
            <p:spPr bwMode="auto">
              <a:xfrm>
                <a:off x="7111" y="833"/>
                <a:ext cx="156" cy="170"/>
              </a:xfrm>
              <a:prstGeom prst="ellipse">
                <a:avLst/>
              </a:prstGeom>
              <a:solidFill>
                <a:schemeClr val="bg1">
                  <a:lumMod val="8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Oval 28"/>
              <p:cNvSpPr>
                <a:spLocks noChangeArrowheads="1"/>
              </p:cNvSpPr>
              <p:nvPr/>
            </p:nvSpPr>
            <p:spPr bwMode="auto">
              <a:xfrm>
                <a:off x="7111" y="2358"/>
                <a:ext cx="156" cy="170"/>
              </a:xfrm>
              <a:prstGeom prst="ellipse">
                <a:avLst/>
              </a:prstGeom>
              <a:solidFill>
                <a:schemeClr val="bg1">
                  <a:lumMod val="8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4" name="Rectangle 23"/>
            <p:cNvSpPr>
              <a:spLocks noChangeArrowheads="1"/>
            </p:cNvSpPr>
            <p:nvPr/>
          </p:nvSpPr>
          <p:spPr bwMode="auto">
            <a:xfrm>
              <a:off x="7541" y="1675"/>
              <a:ext cx="143" cy="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 name="Group 4"/>
          <p:cNvGrpSpPr>
            <a:grpSpLocks noChangeAspect="1"/>
          </p:cNvGrpSpPr>
          <p:nvPr/>
        </p:nvGrpSpPr>
        <p:grpSpPr>
          <a:xfrm>
            <a:off x="6669365" y="914336"/>
            <a:ext cx="1930424" cy="2698842"/>
            <a:chOff x="5366433" y="882563"/>
            <a:chExt cx="2000243" cy="2235096"/>
          </a:xfrm>
        </p:grpSpPr>
        <p:sp>
          <p:nvSpPr>
            <p:cNvPr id="161" name="Rectangle 160"/>
            <p:cNvSpPr/>
            <p:nvPr/>
          </p:nvSpPr>
          <p:spPr>
            <a:xfrm>
              <a:off x="5366433" y="882563"/>
              <a:ext cx="2000243" cy="2235096"/>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2" name="Rounded Rectangle 161"/>
            <p:cNvSpPr/>
            <p:nvPr/>
          </p:nvSpPr>
          <p:spPr>
            <a:xfrm>
              <a:off x="7080927" y="1777872"/>
              <a:ext cx="177799" cy="374632"/>
            </a:xfrm>
            <a:prstGeom prst="round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3" name="Oval 162"/>
            <p:cNvSpPr/>
            <p:nvPr/>
          </p:nvSpPr>
          <p:spPr>
            <a:xfrm>
              <a:off x="7119024" y="1898517"/>
              <a:ext cx="108000" cy="92135"/>
            </a:xfrm>
            <a:prstGeom prst="ellipse">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4" name="Oval 163"/>
            <p:cNvSpPr/>
            <p:nvPr/>
          </p:nvSpPr>
          <p:spPr>
            <a:xfrm>
              <a:off x="6744533" y="1276240"/>
              <a:ext cx="144000" cy="122846"/>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5" name="Oval 164"/>
            <p:cNvSpPr/>
            <p:nvPr/>
          </p:nvSpPr>
          <p:spPr>
            <a:xfrm>
              <a:off x="6956153" y="1276243"/>
              <a:ext cx="143510" cy="122846"/>
            </a:xfrm>
            <a:prstGeom prst="ellipse">
              <a:avLst/>
            </a:prstGeom>
            <a:solidFill>
              <a:schemeClr val="accent6">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500" name="TextBox 499"/>
          <p:cNvSpPr txBox="1"/>
          <p:nvPr/>
        </p:nvSpPr>
        <p:spPr>
          <a:xfrm>
            <a:off x="234863" y="4617642"/>
            <a:ext cx="11618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Temp. sensor</a:t>
            </a:r>
          </a:p>
        </p:txBody>
      </p:sp>
      <p:pic>
        <p:nvPicPr>
          <p:cNvPr id="425" name="Picture 424">
            <a:extLst>
              <a:ext uri="{FF2B5EF4-FFF2-40B4-BE49-F238E27FC236}">
                <a16:creationId xmlns:a16="http://schemas.microsoft.com/office/drawing/2014/main" id="{E4974B05-08A2-4125-9F17-E982356310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5199" y="1000702"/>
            <a:ext cx="1008000" cy="1889028"/>
          </a:xfrm>
          <a:prstGeom prst="rect">
            <a:avLst/>
          </a:prstGeom>
        </p:spPr>
      </p:pic>
      <p:grpSp>
        <p:nvGrpSpPr>
          <p:cNvPr id="46" name="Group 45">
            <a:extLst>
              <a:ext uri="{FF2B5EF4-FFF2-40B4-BE49-F238E27FC236}">
                <a16:creationId xmlns:a16="http://schemas.microsoft.com/office/drawing/2014/main" id="{E3639FB1-E461-43A4-9694-61224CB6200F}"/>
              </a:ext>
            </a:extLst>
          </p:cNvPr>
          <p:cNvGrpSpPr/>
          <p:nvPr/>
        </p:nvGrpSpPr>
        <p:grpSpPr>
          <a:xfrm>
            <a:off x="1796727" y="2888319"/>
            <a:ext cx="2043288" cy="1044000"/>
            <a:chOff x="1801773" y="2169649"/>
            <a:chExt cx="2043288" cy="1044000"/>
          </a:xfrm>
        </p:grpSpPr>
        <p:grpSp>
          <p:nvGrpSpPr>
            <p:cNvPr id="16" name="Group 15"/>
            <p:cNvGrpSpPr>
              <a:grpSpLocks noChangeAspect="1"/>
            </p:cNvGrpSpPr>
            <p:nvPr/>
          </p:nvGrpSpPr>
          <p:grpSpPr>
            <a:xfrm>
              <a:off x="1801773" y="2169649"/>
              <a:ext cx="2043288" cy="1044000"/>
              <a:chOff x="6101400" y="3262173"/>
              <a:chExt cx="2562607" cy="1309342"/>
            </a:xfrm>
          </p:grpSpPr>
          <p:grpSp>
            <p:nvGrpSpPr>
              <p:cNvPr id="424" name="Group 423"/>
              <p:cNvGrpSpPr>
                <a:grpSpLocks noChangeAspect="1"/>
              </p:cNvGrpSpPr>
              <p:nvPr/>
            </p:nvGrpSpPr>
            <p:grpSpPr>
              <a:xfrm>
                <a:off x="6101400" y="3262173"/>
                <a:ext cx="2562607" cy="1309342"/>
                <a:chOff x="3548740" y="2593000"/>
                <a:chExt cx="3452458" cy="1763999"/>
              </a:xfrm>
            </p:grpSpPr>
            <p:sp>
              <p:nvSpPr>
                <p:cNvPr id="327" name="Rectangle 326"/>
                <p:cNvSpPr>
                  <a:spLocks noChangeArrowheads="1"/>
                </p:cNvSpPr>
                <p:nvPr/>
              </p:nvSpPr>
              <p:spPr bwMode="auto">
                <a:xfrm>
                  <a:off x="4834477" y="3083236"/>
                  <a:ext cx="2055902" cy="950633"/>
                </a:xfrm>
                <a:prstGeom prst="rect">
                  <a:avLst/>
                </a:prstGeom>
                <a:solidFill>
                  <a:schemeClr val="bg1">
                    <a:lumMod val="85000"/>
                    <a:lumOff val="0"/>
                  </a:schemeClr>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28" name="Group 327"/>
                <p:cNvGrpSpPr>
                  <a:grpSpLocks/>
                </p:cNvGrpSpPr>
                <p:nvPr/>
              </p:nvGrpSpPr>
              <p:grpSpPr bwMode="auto">
                <a:xfrm>
                  <a:off x="5548777" y="3379936"/>
                  <a:ext cx="623639" cy="579758"/>
                  <a:chOff x="4084" y="923"/>
                  <a:chExt cx="681" cy="680"/>
                </a:xfrm>
              </p:grpSpPr>
              <p:sp>
                <p:nvSpPr>
                  <p:cNvPr id="412" name="Rectangle 411"/>
                  <p:cNvSpPr>
                    <a:spLocks noChangeArrowheads="1"/>
                  </p:cNvSpPr>
                  <p:nvPr/>
                </p:nvSpPr>
                <p:spPr bwMode="auto">
                  <a:xfrm>
                    <a:off x="4084" y="923"/>
                    <a:ext cx="681" cy="680"/>
                  </a:xfrm>
                  <a:prstGeom prst="rect">
                    <a:avLst/>
                  </a:prstGeom>
                  <a:gradFill rotWithShape="1">
                    <a:gsLst>
                      <a:gs pos="0">
                        <a:schemeClr val="bg1">
                          <a:lumMod val="95000"/>
                          <a:lumOff val="0"/>
                        </a:schemeClr>
                      </a:gs>
                      <a:gs pos="100000">
                        <a:schemeClr val="bg1">
                          <a:lumMod val="95000"/>
                          <a:lumOff val="0"/>
                          <a:gamma/>
                          <a:shade val="46275"/>
                          <a:invGamma/>
                        </a:schemeClr>
                      </a:gs>
                    </a:gsLst>
                    <a:path path="shape">
                      <a:fillToRect l="50000" t="50000" r="50000" b="50000"/>
                    </a:path>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
                <p:nvSpPr>
                  <p:cNvPr id="413" name="Oval 412"/>
                  <p:cNvSpPr>
                    <a:spLocks noChangeArrowheads="1"/>
                  </p:cNvSpPr>
                  <p:nvPr/>
                </p:nvSpPr>
                <p:spPr bwMode="auto">
                  <a:xfrm>
                    <a:off x="4183" y="1032"/>
                    <a:ext cx="482" cy="482"/>
                  </a:xfrm>
                  <a:prstGeom prst="ellipse">
                    <a:avLst/>
                  </a:prstGeom>
                  <a:solidFill>
                    <a:schemeClr val="bg1">
                      <a:lumMod val="8500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4" name="Oval 413"/>
                  <p:cNvSpPr>
                    <a:spLocks noChangeArrowheads="1"/>
                  </p:cNvSpPr>
                  <p:nvPr/>
                </p:nvSpPr>
                <p:spPr bwMode="auto">
                  <a:xfrm>
                    <a:off x="4115" y="955"/>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5" name="Oval 414"/>
                  <p:cNvSpPr>
                    <a:spLocks noChangeArrowheads="1"/>
                  </p:cNvSpPr>
                  <p:nvPr/>
                </p:nvSpPr>
                <p:spPr bwMode="auto">
                  <a:xfrm>
                    <a:off x="4117" y="1441"/>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6" name="Oval 415"/>
                  <p:cNvSpPr>
                    <a:spLocks noChangeArrowheads="1"/>
                  </p:cNvSpPr>
                  <p:nvPr/>
                </p:nvSpPr>
                <p:spPr bwMode="auto">
                  <a:xfrm>
                    <a:off x="4608" y="963"/>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7" name="Oval 416"/>
                  <p:cNvSpPr>
                    <a:spLocks noChangeArrowheads="1"/>
                  </p:cNvSpPr>
                  <p:nvPr/>
                </p:nvSpPr>
                <p:spPr bwMode="auto">
                  <a:xfrm>
                    <a:off x="4615" y="1441"/>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329" name="Oval 328"/>
                <p:cNvSpPr>
                  <a:spLocks noChangeArrowheads="1"/>
                </p:cNvSpPr>
                <p:nvPr/>
              </p:nvSpPr>
              <p:spPr bwMode="auto">
                <a:xfrm>
                  <a:off x="6230109" y="3160821"/>
                  <a:ext cx="155681" cy="144940"/>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0" name="Oval 329"/>
                <p:cNvSpPr>
                  <a:spLocks noChangeArrowheads="1"/>
                </p:cNvSpPr>
                <p:nvPr/>
              </p:nvSpPr>
              <p:spPr bwMode="auto">
                <a:xfrm>
                  <a:off x="4862866" y="3102845"/>
                  <a:ext cx="130039" cy="121067"/>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1" name="Oval 330"/>
                <p:cNvSpPr>
                  <a:spLocks noChangeArrowheads="1"/>
                </p:cNvSpPr>
                <p:nvPr/>
              </p:nvSpPr>
              <p:spPr bwMode="auto">
                <a:xfrm>
                  <a:off x="5076240" y="3227323"/>
                  <a:ext cx="130039" cy="121067"/>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2" name="Rectangle 331"/>
                <p:cNvSpPr>
                  <a:spLocks noChangeArrowheads="1"/>
                </p:cNvSpPr>
                <p:nvPr/>
              </p:nvSpPr>
              <p:spPr bwMode="auto">
                <a:xfrm>
                  <a:off x="5923327" y="3035491"/>
                  <a:ext cx="389202" cy="4859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3" name="Rectangle 332"/>
                <p:cNvSpPr>
                  <a:spLocks noChangeArrowheads="1"/>
                </p:cNvSpPr>
                <p:nvPr/>
              </p:nvSpPr>
              <p:spPr bwMode="auto">
                <a:xfrm>
                  <a:off x="6421505" y="3035491"/>
                  <a:ext cx="389202" cy="4859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34" name="Group 333"/>
                <p:cNvGrpSpPr>
                  <a:grpSpLocks/>
                </p:cNvGrpSpPr>
                <p:nvPr/>
              </p:nvGrpSpPr>
              <p:grpSpPr bwMode="auto">
                <a:xfrm>
                  <a:off x="6223699" y="3379936"/>
                  <a:ext cx="623639" cy="579758"/>
                  <a:chOff x="4821" y="923"/>
                  <a:chExt cx="681" cy="680"/>
                </a:xfrm>
              </p:grpSpPr>
              <p:sp>
                <p:nvSpPr>
                  <p:cNvPr id="406" name="Rectangle 405"/>
                  <p:cNvSpPr>
                    <a:spLocks noChangeArrowheads="1"/>
                  </p:cNvSpPr>
                  <p:nvPr/>
                </p:nvSpPr>
                <p:spPr bwMode="auto">
                  <a:xfrm>
                    <a:off x="4821" y="923"/>
                    <a:ext cx="681" cy="680"/>
                  </a:xfrm>
                  <a:prstGeom prst="rect">
                    <a:avLst/>
                  </a:prstGeom>
                  <a:gradFill rotWithShape="1">
                    <a:gsLst>
                      <a:gs pos="0">
                        <a:schemeClr val="bg1">
                          <a:lumMod val="95000"/>
                          <a:lumOff val="0"/>
                        </a:schemeClr>
                      </a:gs>
                      <a:gs pos="100000">
                        <a:schemeClr val="bg1">
                          <a:lumMod val="95000"/>
                          <a:lumOff val="0"/>
                          <a:gamma/>
                          <a:shade val="46275"/>
                          <a:invGamma/>
                        </a:schemeClr>
                      </a:gs>
                    </a:gsLst>
                    <a:path path="shape">
                      <a:fillToRect l="50000" t="50000" r="50000" b="50000"/>
                    </a:path>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
                <p:nvSpPr>
                  <p:cNvPr id="407" name="Oval 406"/>
                  <p:cNvSpPr>
                    <a:spLocks noChangeArrowheads="1"/>
                  </p:cNvSpPr>
                  <p:nvPr/>
                </p:nvSpPr>
                <p:spPr bwMode="auto">
                  <a:xfrm>
                    <a:off x="4919" y="1034"/>
                    <a:ext cx="482" cy="482"/>
                  </a:xfrm>
                  <a:prstGeom prst="ellipse">
                    <a:avLst/>
                  </a:prstGeom>
                  <a:solidFill>
                    <a:srgbClr val="92D050"/>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8" name="Oval 407"/>
                  <p:cNvSpPr>
                    <a:spLocks noChangeArrowheads="1"/>
                  </p:cNvSpPr>
                  <p:nvPr/>
                </p:nvSpPr>
                <p:spPr bwMode="auto">
                  <a:xfrm>
                    <a:off x="4851" y="957"/>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9" name="Oval 408"/>
                  <p:cNvSpPr>
                    <a:spLocks noChangeArrowheads="1"/>
                  </p:cNvSpPr>
                  <p:nvPr/>
                </p:nvSpPr>
                <p:spPr bwMode="auto">
                  <a:xfrm>
                    <a:off x="4853" y="1443"/>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0" name="Oval 409"/>
                  <p:cNvSpPr>
                    <a:spLocks noChangeArrowheads="1"/>
                  </p:cNvSpPr>
                  <p:nvPr/>
                </p:nvSpPr>
                <p:spPr bwMode="auto">
                  <a:xfrm>
                    <a:off x="5344" y="965"/>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11" name="Oval 410"/>
                  <p:cNvSpPr>
                    <a:spLocks noChangeArrowheads="1"/>
                  </p:cNvSpPr>
                  <p:nvPr/>
                </p:nvSpPr>
                <p:spPr bwMode="auto">
                  <a:xfrm>
                    <a:off x="5351" y="1443"/>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35" name="Group 334"/>
                <p:cNvGrpSpPr>
                  <a:grpSpLocks/>
                </p:cNvGrpSpPr>
                <p:nvPr/>
              </p:nvGrpSpPr>
              <p:grpSpPr bwMode="auto">
                <a:xfrm>
                  <a:off x="4872939" y="3378231"/>
                  <a:ext cx="623639" cy="579758"/>
                  <a:chOff x="3346" y="921"/>
                  <a:chExt cx="681" cy="680"/>
                </a:xfrm>
              </p:grpSpPr>
              <p:sp>
                <p:nvSpPr>
                  <p:cNvPr id="398" name="Rectangle 397"/>
                  <p:cNvSpPr>
                    <a:spLocks noChangeArrowheads="1"/>
                  </p:cNvSpPr>
                  <p:nvPr/>
                </p:nvSpPr>
                <p:spPr bwMode="auto">
                  <a:xfrm>
                    <a:off x="3346" y="921"/>
                    <a:ext cx="681" cy="680"/>
                  </a:xfrm>
                  <a:prstGeom prst="rect">
                    <a:avLst/>
                  </a:prstGeom>
                  <a:gradFill rotWithShape="1">
                    <a:gsLst>
                      <a:gs pos="0">
                        <a:schemeClr val="bg1">
                          <a:lumMod val="85000"/>
                          <a:lumOff val="0"/>
                        </a:schemeClr>
                      </a:gs>
                      <a:gs pos="100000">
                        <a:schemeClr val="bg1">
                          <a:lumMod val="85000"/>
                          <a:lumOff val="0"/>
                          <a:gamma/>
                          <a:shade val="46275"/>
                          <a:invGamma/>
                        </a:schemeClr>
                      </a:gs>
                    </a:gsLst>
                    <a:path path="shape">
                      <a:fillToRect l="50000" t="50000" r="50000" b="50000"/>
                    </a:path>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9" name="Oval 398"/>
                  <p:cNvSpPr>
                    <a:spLocks noChangeArrowheads="1"/>
                  </p:cNvSpPr>
                  <p:nvPr/>
                </p:nvSpPr>
                <p:spPr bwMode="auto">
                  <a:xfrm>
                    <a:off x="3444" y="1032"/>
                    <a:ext cx="482" cy="482"/>
                  </a:xfrm>
                  <a:prstGeom prst="ellipse">
                    <a:avLst/>
                  </a:prstGeom>
                  <a:solidFill>
                    <a:schemeClr val="bg1">
                      <a:lumMod val="8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0" name="Oval 399"/>
                  <p:cNvSpPr>
                    <a:spLocks noChangeArrowheads="1"/>
                  </p:cNvSpPr>
                  <p:nvPr/>
                </p:nvSpPr>
                <p:spPr bwMode="auto">
                  <a:xfrm>
                    <a:off x="3376" y="955"/>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1" name="Oval 400"/>
                  <p:cNvSpPr>
                    <a:spLocks noChangeArrowheads="1"/>
                  </p:cNvSpPr>
                  <p:nvPr/>
                </p:nvSpPr>
                <p:spPr bwMode="auto">
                  <a:xfrm>
                    <a:off x="3378" y="1441"/>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2" name="Oval 401"/>
                  <p:cNvSpPr>
                    <a:spLocks noChangeArrowheads="1"/>
                  </p:cNvSpPr>
                  <p:nvPr/>
                </p:nvSpPr>
                <p:spPr bwMode="auto">
                  <a:xfrm>
                    <a:off x="3869" y="963"/>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3" name="Oval 402"/>
                  <p:cNvSpPr>
                    <a:spLocks noChangeArrowheads="1"/>
                  </p:cNvSpPr>
                  <p:nvPr/>
                </p:nvSpPr>
                <p:spPr bwMode="auto">
                  <a:xfrm>
                    <a:off x="3876" y="1441"/>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4" name="Oval 403"/>
                  <p:cNvSpPr>
                    <a:spLocks noChangeArrowheads="1"/>
                  </p:cNvSpPr>
                  <p:nvPr/>
                </p:nvSpPr>
                <p:spPr bwMode="auto">
                  <a:xfrm>
                    <a:off x="3617" y="1340"/>
                    <a:ext cx="142" cy="142"/>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405" name="Oval 404"/>
                  <p:cNvSpPr>
                    <a:spLocks noChangeArrowheads="1"/>
                  </p:cNvSpPr>
                  <p:nvPr/>
                </p:nvSpPr>
                <p:spPr bwMode="auto">
                  <a:xfrm>
                    <a:off x="3624" y="1179"/>
                    <a:ext cx="125" cy="125"/>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336" name="Rectangle 335"/>
                <p:cNvSpPr>
                  <a:spLocks noChangeArrowheads="1"/>
                </p:cNvSpPr>
                <p:nvPr/>
              </p:nvSpPr>
              <p:spPr bwMode="auto">
                <a:xfrm rot="16200000">
                  <a:off x="4443801" y="3384892"/>
                  <a:ext cx="676953" cy="103482"/>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7" name="Rectangle 336"/>
                <p:cNvSpPr>
                  <a:spLocks noChangeArrowheads="1"/>
                </p:cNvSpPr>
                <p:nvPr/>
              </p:nvSpPr>
              <p:spPr bwMode="auto">
                <a:xfrm rot="16200000">
                  <a:off x="4288151" y="3303641"/>
                  <a:ext cx="628356" cy="259163"/>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8" name="Rectangle 337"/>
                <p:cNvSpPr>
                  <a:spLocks noChangeArrowheads="1"/>
                </p:cNvSpPr>
                <p:nvPr/>
              </p:nvSpPr>
              <p:spPr bwMode="auto">
                <a:xfrm>
                  <a:off x="4521284" y="3071300"/>
                  <a:ext cx="259163" cy="4859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9" name="Rectangle 338"/>
                <p:cNvSpPr>
                  <a:spLocks noChangeArrowheads="1"/>
                </p:cNvSpPr>
                <p:nvPr/>
              </p:nvSpPr>
              <p:spPr bwMode="auto">
                <a:xfrm>
                  <a:off x="4966348" y="4033869"/>
                  <a:ext cx="727121" cy="168812"/>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0" name="Rectangle 339"/>
                <p:cNvSpPr>
                  <a:spLocks noChangeArrowheads="1"/>
                </p:cNvSpPr>
                <p:nvPr/>
              </p:nvSpPr>
              <p:spPr bwMode="auto">
                <a:xfrm>
                  <a:off x="6047871" y="4033869"/>
                  <a:ext cx="727121" cy="168812"/>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43" name="Group 342"/>
                <p:cNvGrpSpPr>
                  <a:grpSpLocks/>
                </p:cNvGrpSpPr>
                <p:nvPr/>
              </p:nvGrpSpPr>
              <p:grpSpPr bwMode="auto">
                <a:xfrm>
                  <a:off x="5024957" y="4206944"/>
                  <a:ext cx="622723" cy="150055"/>
                  <a:chOff x="3512" y="1893"/>
                  <a:chExt cx="680" cy="176"/>
                </a:xfrm>
              </p:grpSpPr>
              <p:grpSp>
                <p:nvGrpSpPr>
                  <p:cNvPr id="385" name="Group 384"/>
                  <p:cNvGrpSpPr>
                    <a:grpSpLocks/>
                  </p:cNvGrpSpPr>
                  <p:nvPr/>
                </p:nvGrpSpPr>
                <p:grpSpPr bwMode="auto">
                  <a:xfrm rot="5400000">
                    <a:off x="3795" y="1610"/>
                    <a:ext cx="113" cy="680"/>
                    <a:chOff x="3795" y="1610"/>
                    <a:chExt cx="143" cy="680"/>
                  </a:xfrm>
                </p:grpSpPr>
                <p:sp>
                  <p:nvSpPr>
                    <p:cNvPr id="387" name="Rectangle 386"/>
                    <p:cNvSpPr>
                      <a:spLocks noChangeArrowheads="1"/>
                    </p:cNvSpPr>
                    <p:nvPr/>
                  </p:nvSpPr>
                  <p:spPr bwMode="auto">
                    <a:xfrm>
                      <a:off x="3795" y="1610"/>
                      <a:ext cx="143" cy="6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8" name="AutoShape 1518"/>
                    <p:cNvSpPr>
                      <a:spLocks noChangeArrowheads="1"/>
                    </p:cNvSpPr>
                    <p:nvPr/>
                  </p:nvSpPr>
                  <p:spPr bwMode="auto">
                    <a:xfrm>
                      <a:off x="3795" y="1793"/>
                      <a:ext cx="143" cy="307"/>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9" name="AutoShape 1519"/>
                    <p:cNvSpPr>
                      <a:spLocks noChangeArrowheads="1"/>
                    </p:cNvSpPr>
                    <p:nvPr/>
                  </p:nvSpPr>
                  <p:spPr bwMode="auto">
                    <a:xfrm>
                      <a:off x="3795" y="1612"/>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0" name="AutoShape 1520"/>
                    <p:cNvSpPr>
                      <a:spLocks noChangeArrowheads="1"/>
                    </p:cNvSpPr>
                    <p:nvPr/>
                  </p:nvSpPr>
                  <p:spPr bwMode="auto">
                    <a:xfrm>
                      <a:off x="3795" y="2144"/>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386" name="Rectangle 385"/>
                  <p:cNvSpPr>
                    <a:spLocks noChangeArrowheads="1"/>
                  </p:cNvSpPr>
                  <p:nvPr/>
                </p:nvSpPr>
                <p:spPr bwMode="auto">
                  <a:xfrm>
                    <a:off x="3570" y="2012"/>
                    <a:ext cx="567" cy="5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44" name="Group 343"/>
                <p:cNvGrpSpPr>
                  <a:grpSpLocks/>
                </p:cNvGrpSpPr>
                <p:nvPr/>
              </p:nvGrpSpPr>
              <p:grpSpPr bwMode="auto">
                <a:xfrm>
                  <a:off x="6102817" y="4206955"/>
                  <a:ext cx="622723" cy="149204"/>
                  <a:chOff x="4689" y="1893"/>
                  <a:chExt cx="680" cy="175"/>
                </a:xfrm>
              </p:grpSpPr>
              <p:grpSp>
                <p:nvGrpSpPr>
                  <p:cNvPr id="379" name="Group 378"/>
                  <p:cNvGrpSpPr>
                    <a:grpSpLocks/>
                  </p:cNvGrpSpPr>
                  <p:nvPr/>
                </p:nvGrpSpPr>
                <p:grpSpPr bwMode="auto">
                  <a:xfrm rot="5400000">
                    <a:off x="4972" y="1610"/>
                    <a:ext cx="113" cy="680"/>
                    <a:chOff x="4972" y="1610"/>
                    <a:chExt cx="143" cy="680"/>
                  </a:xfrm>
                </p:grpSpPr>
                <p:sp>
                  <p:nvSpPr>
                    <p:cNvPr id="381" name="Rectangle 380"/>
                    <p:cNvSpPr>
                      <a:spLocks noChangeArrowheads="1"/>
                    </p:cNvSpPr>
                    <p:nvPr/>
                  </p:nvSpPr>
                  <p:spPr bwMode="auto">
                    <a:xfrm>
                      <a:off x="4972" y="1610"/>
                      <a:ext cx="143" cy="6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2" name="AutoShape 1525"/>
                    <p:cNvSpPr>
                      <a:spLocks noChangeArrowheads="1"/>
                    </p:cNvSpPr>
                    <p:nvPr/>
                  </p:nvSpPr>
                  <p:spPr bwMode="auto">
                    <a:xfrm>
                      <a:off x="4972" y="1793"/>
                      <a:ext cx="143" cy="307"/>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3" name="AutoShape 1526"/>
                    <p:cNvSpPr>
                      <a:spLocks noChangeArrowheads="1"/>
                    </p:cNvSpPr>
                    <p:nvPr/>
                  </p:nvSpPr>
                  <p:spPr bwMode="auto">
                    <a:xfrm>
                      <a:off x="4972" y="1612"/>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4" name="AutoShape 1527"/>
                    <p:cNvSpPr>
                      <a:spLocks noChangeArrowheads="1"/>
                    </p:cNvSpPr>
                    <p:nvPr/>
                  </p:nvSpPr>
                  <p:spPr bwMode="auto">
                    <a:xfrm>
                      <a:off x="4972" y="2144"/>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380" name="Rectangle 379"/>
                  <p:cNvSpPr>
                    <a:spLocks noChangeArrowheads="1"/>
                  </p:cNvSpPr>
                  <p:nvPr/>
                </p:nvSpPr>
                <p:spPr bwMode="auto">
                  <a:xfrm>
                    <a:off x="4750" y="2011"/>
                    <a:ext cx="567" cy="5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345" name="Text Box 1529"/>
                <p:cNvSpPr txBox="1">
                  <a:spLocks noChangeArrowheads="1"/>
                </p:cNvSpPr>
                <p:nvPr/>
              </p:nvSpPr>
              <p:spPr bwMode="auto">
                <a:xfrm>
                  <a:off x="5495562" y="3044749"/>
                  <a:ext cx="817783" cy="52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EV40</a:t>
                  </a:r>
                  <a:endParaRPr kumimoji="0" lang="en-GB"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grpSp>
              <p:nvGrpSpPr>
                <p:cNvPr id="346" name="Group 345"/>
                <p:cNvGrpSpPr>
                  <a:grpSpLocks/>
                </p:cNvGrpSpPr>
                <p:nvPr/>
              </p:nvGrpSpPr>
              <p:grpSpPr bwMode="auto">
                <a:xfrm>
                  <a:off x="3548740" y="2923802"/>
                  <a:ext cx="1208818" cy="155171"/>
                  <a:chOff x="1900" y="388"/>
                  <a:chExt cx="1320" cy="182"/>
                </a:xfrm>
              </p:grpSpPr>
              <p:sp>
                <p:nvSpPr>
                  <p:cNvPr id="376" name="Rectangle 375"/>
                  <p:cNvSpPr>
                    <a:spLocks noChangeArrowheads="1"/>
                  </p:cNvSpPr>
                  <p:nvPr/>
                </p:nvSpPr>
                <p:spPr bwMode="auto">
                  <a:xfrm>
                    <a:off x="2993" y="388"/>
                    <a:ext cx="227" cy="170"/>
                  </a:xfrm>
                  <a:prstGeom prst="rect">
                    <a:avLst/>
                  </a:prstGeom>
                  <a:gradFill rotWithShape="1">
                    <a:gsLst>
                      <a:gs pos="0">
                        <a:srgbClr val="FF0000">
                          <a:gamma/>
                          <a:shade val="46275"/>
                          <a:invGamma/>
                        </a:srgbClr>
                      </a:gs>
                      <a:gs pos="50000">
                        <a:srgbClr val="FF0000"/>
                      </a:gs>
                      <a:gs pos="100000">
                        <a:srgbClr val="FF0000">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7" name="Freeform 376"/>
                  <p:cNvSpPr>
                    <a:spLocks/>
                  </p:cNvSpPr>
                  <p:nvPr/>
                </p:nvSpPr>
                <p:spPr bwMode="auto">
                  <a:xfrm>
                    <a:off x="2027" y="409"/>
                    <a:ext cx="964" cy="135"/>
                  </a:xfrm>
                  <a:custGeom>
                    <a:avLst/>
                    <a:gdLst>
                      <a:gd name="T0" fmla="*/ 861 w 861"/>
                      <a:gd name="T1" fmla="*/ 0 h 135"/>
                      <a:gd name="T2" fmla="*/ 0 w 861"/>
                      <a:gd name="T3" fmla="*/ 49 h 135"/>
                      <a:gd name="T4" fmla="*/ 4 w 861"/>
                      <a:gd name="T5" fmla="*/ 100 h 135"/>
                      <a:gd name="T6" fmla="*/ 861 w 861"/>
                      <a:gd name="T7" fmla="*/ 135 h 135"/>
                      <a:gd name="T8" fmla="*/ 861 w 861"/>
                      <a:gd name="T9" fmla="*/ 0 h 135"/>
                    </a:gdLst>
                    <a:ahLst/>
                    <a:cxnLst>
                      <a:cxn ang="0">
                        <a:pos x="T0" y="T1"/>
                      </a:cxn>
                      <a:cxn ang="0">
                        <a:pos x="T2" y="T3"/>
                      </a:cxn>
                      <a:cxn ang="0">
                        <a:pos x="T4" y="T5"/>
                      </a:cxn>
                      <a:cxn ang="0">
                        <a:pos x="T6" y="T7"/>
                      </a:cxn>
                      <a:cxn ang="0">
                        <a:pos x="T8" y="T9"/>
                      </a:cxn>
                    </a:cxnLst>
                    <a:rect l="0" t="0" r="r" b="b"/>
                    <a:pathLst>
                      <a:path w="861" h="135">
                        <a:moveTo>
                          <a:pt x="861" y="0"/>
                        </a:moveTo>
                        <a:lnTo>
                          <a:pt x="0" y="49"/>
                        </a:lnTo>
                        <a:lnTo>
                          <a:pt x="4" y="100"/>
                        </a:lnTo>
                        <a:lnTo>
                          <a:pt x="861" y="135"/>
                        </a:lnTo>
                        <a:lnTo>
                          <a:pt x="861" y="0"/>
                        </a:lnTo>
                        <a:close/>
                      </a:path>
                    </a:pathLst>
                  </a:custGeom>
                  <a:gradFill rotWithShape="1">
                    <a:gsLst>
                      <a:gs pos="0">
                        <a:srgbClr val="FF0000">
                          <a:gamma/>
                          <a:shade val="46275"/>
                          <a:invGamma/>
                        </a:srgbClr>
                      </a:gs>
                      <a:gs pos="50000">
                        <a:srgbClr val="FF0000"/>
                      </a:gs>
                      <a:gs pos="100000">
                        <a:srgbClr val="FF0000">
                          <a:gamma/>
                          <a:shade val="46275"/>
                          <a:invGamma/>
                        </a:srgbClr>
                      </a:gs>
                    </a:gsLst>
                    <a:lin ang="540000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8" name="Oval 377"/>
                  <p:cNvSpPr>
                    <a:spLocks noChangeArrowheads="1"/>
                  </p:cNvSpPr>
                  <p:nvPr/>
                </p:nvSpPr>
                <p:spPr bwMode="auto">
                  <a:xfrm>
                    <a:off x="1900" y="400"/>
                    <a:ext cx="170" cy="170"/>
                  </a:xfrm>
                  <a:prstGeom prst="ellips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355" name="Oval 354"/>
                <p:cNvSpPr>
                  <a:spLocks noChangeArrowheads="1"/>
                </p:cNvSpPr>
                <p:nvPr/>
              </p:nvSpPr>
              <p:spPr bwMode="auto">
                <a:xfrm>
                  <a:off x="5332938" y="3099363"/>
                  <a:ext cx="242504" cy="242503"/>
                </a:xfrm>
                <a:prstGeom prst="ellipse">
                  <a:avLst/>
                </a:prstGeom>
                <a:solidFill>
                  <a:srgbClr val="FF0000"/>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356" name="Group 355"/>
                <p:cNvGrpSpPr>
                  <a:grpSpLocks/>
                </p:cNvGrpSpPr>
                <p:nvPr/>
              </p:nvGrpSpPr>
              <p:grpSpPr bwMode="auto">
                <a:xfrm>
                  <a:off x="5422070" y="2593000"/>
                  <a:ext cx="388620" cy="490220"/>
                  <a:chOff x="0" y="0"/>
                  <a:chExt cx="425" cy="575"/>
                </a:xfrm>
              </p:grpSpPr>
              <p:grpSp>
                <p:nvGrpSpPr>
                  <p:cNvPr id="365" name="Group 364"/>
                  <p:cNvGrpSpPr>
                    <a:grpSpLocks/>
                  </p:cNvGrpSpPr>
                  <p:nvPr/>
                </p:nvGrpSpPr>
                <p:grpSpPr bwMode="auto">
                  <a:xfrm>
                    <a:off x="17" y="0"/>
                    <a:ext cx="397" cy="561"/>
                    <a:chOff x="17" y="0"/>
                    <a:chExt cx="397" cy="561"/>
                  </a:xfrm>
                </p:grpSpPr>
                <p:sp>
                  <p:nvSpPr>
                    <p:cNvPr id="367" name="AutoShape 1473"/>
                    <p:cNvSpPr>
                      <a:spLocks noChangeArrowheads="1"/>
                    </p:cNvSpPr>
                    <p:nvPr/>
                  </p:nvSpPr>
                  <p:spPr bwMode="auto">
                    <a:xfrm>
                      <a:off x="17" y="36"/>
                      <a:ext cx="395" cy="525"/>
                    </a:xfrm>
                    <a:prstGeom prst="roundRect">
                      <a:avLst>
                        <a:gd name="adj" fmla="val 16667"/>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8" name="Rectangle 367"/>
                    <p:cNvSpPr>
                      <a:spLocks noChangeArrowheads="1"/>
                    </p:cNvSpPr>
                    <p:nvPr/>
                  </p:nvSpPr>
                  <p:spPr bwMode="auto">
                    <a:xfrm>
                      <a:off x="17" y="147"/>
                      <a:ext cx="397" cy="256"/>
                    </a:xfrm>
                    <a:prstGeom prst="rect">
                      <a:avLst/>
                    </a:prstGeom>
                    <a:gradFill>
                      <a:gsLst>
                        <a:gs pos="50000">
                          <a:schemeClr val="accent1">
                            <a:lumMod val="5000"/>
                            <a:lumOff val="95000"/>
                          </a:schemeClr>
                        </a:gs>
                        <a:gs pos="3000">
                          <a:schemeClr val="accent1">
                            <a:lumMod val="75000"/>
                          </a:schemeClr>
                        </a:gs>
                        <a:gs pos="100000">
                          <a:schemeClr val="accent1">
                            <a:lumMod val="75000"/>
                          </a:schemeClr>
                        </a:gs>
                      </a:gsLst>
                      <a:lin ang="10800000" scaled="0"/>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9" name="Rectangle 368"/>
                    <p:cNvSpPr>
                      <a:spLocks noChangeArrowheads="1"/>
                    </p:cNvSpPr>
                    <p:nvPr/>
                  </p:nvSpPr>
                  <p:spPr bwMode="auto">
                    <a:xfrm>
                      <a:off x="76" y="0"/>
                      <a:ext cx="283" cy="40"/>
                    </a:xfrm>
                    <a:prstGeom prst="rect">
                      <a:avLst/>
                    </a:prstGeom>
                    <a:gradFill rotWithShape="1">
                      <a:gsLst>
                        <a:gs pos="0">
                          <a:schemeClr val="bg1">
                            <a:lumMod val="95000"/>
                            <a:lumOff val="0"/>
                            <a:gamma/>
                            <a:shade val="46275"/>
                            <a:invGamma/>
                          </a:schemeClr>
                        </a:gs>
                        <a:gs pos="50000">
                          <a:schemeClr val="bg1">
                            <a:lumMod val="95000"/>
                            <a:lumOff val="0"/>
                          </a:schemeClr>
                        </a:gs>
                        <a:gs pos="100000">
                          <a:schemeClr val="bg1">
                            <a:lumMod val="95000"/>
                            <a:lumOff val="0"/>
                            <a:gamma/>
                            <a:shade val="46275"/>
                            <a:invGamma/>
                          </a:scheme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366" name="Rectangle 365"/>
                  <p:cNvSpPr>
                    <a:spLocks noChangeArrowheads="1"/>
                  </p:cNvSpPr>
                  <p:nvPr/>
                </p:nvSpPr>
                <p:spPr bwMode="auto">
                  <a:xfrm>
                    <a:off x="0" y="518"/>
                    <a:ext cx="425" cy="5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357" name="Group 356"/>
                <p:cNvGrpSpPr>
                  <a:grpSpLocks/>
                </p:cNvGrpSpPr>
                <p:nvPr/>
              </p:nvGrpSpPr>
              <p:grpSpPr bwMode="auto">
                <a:xfrm>
                  <a:off x="4921175" y="2594095"/>
                  <a:ext cx="388620" cy="490220"/>
                  <a:chOff x="0" y="0"/>
                  <a:chExt cx="425" cy="575"/>
                </a:xfrm>
              </p:grpSpPr>
              <p:grpSp>
                <p:nvGrpSpPr>
                  <p:cNvPr id="360" name="Group 359"/>
                  <p:cNvGrpSpPr>
                    <a:grpSpLocks/>
                  </p:cNvGrpSpPr>
                  <p:nvPr/>
                </p:nvGrpSpPr>
                <p:grpSpPr bwMode="auto">
                  <a:xfrm>
                    <a:off x="17" y="0"/>
                    <a:ext cx="397" cy="561"/>
                    <a:chOff x="17" y="0"/>
                    <a:chExt cx="397" cy="561"/>
                  </a:xfrm>
                </p:grpSpPr>
                <p:sp>
                  <p:nvSpPr>
                    <p:cNvPr id="362" name="AutoShape 1473"/>
                    <p:cNvSpPr>
                      <a:spLocks noChangeArrowheads="1"/>
                    </p:cNvSpPr>
                    <p:nvPr/>
                  </p:nvSpPr>
                  <p:spPr bwMode="auto">
                    <a:xfrm>
                      <a:off x="17" y="36"/>
                      <a:ext cx="395" cy="525"/>
                    </a:xfrm>
                    <a:prstGeom prst="roundRect">
                      <a:avLst>
                        <a:gd name="adj" fmla="val 16667"/>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3" name="Rectangle 362"/>
                    <p:cNvSpPr>
                      <a:spLocks noChangeArrowheads="1"/>
                    </p:cNvSpPr>
                    <p:nvPr/>
                  </p:nvSpPr>
                  <p:spPr bwMode="auto">
                    <a:xfrm>
                      <a:off x="17" y="147"/>
                      <a:ext cx="397" cy="256"/>
                    </a:xfrm>
                    <a:prstGeom prst="rect">
                      <a:avLst/>
                    </a:prstGeom>
                    <a:gradFill>
                      <a:gsLst>
                        <a:gs pos="50000">
                          <a:schemeClr val="accent1">
                            <a:lumMod val="5000"/>
                            <a:lumOff val="95000"/>
                          </a:schemeClr>
                        </a:gs>
                        <a:gs pos="3000">
                          <a:schemeClr val="accent1">
                            <a:lumMod val="75000"/>
                          </a:schemeClr>
                        </a:gs>
                        <a:gs pos="100000">
                          <a:schemeClr val="accent1">
                            <a:lumMod val="75000"/>
                          </a:schemeClr>
                        </a:gs>
                      </a:gsLst>
                      <a:lin ang="10800000" scaled="0"/>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4" name="Rectangle 363"/>
                    <p:cNvSpPr>
                      <a:spLocks noChangeArrowheads="1"/>
                    </p:cNvSpPr>
                    <p:nvPr/>
                  </p:nvSpPr>
                  <p:spPr bwMode="auto">
                    <a:xfrm>
                      <a:off x="76" y="0"/>
                      <a:ext cx="283" cy="40"/>
                    </a:xfrm>
                    <a:prstGeom prst="rect">
                      <a:avLst/>
                    </a:prstGeom>
                    <a:gradFill rotWithShape="1">
                      <a:gsLst>
                        <a:gs pos="0">
                          <a:schemeClr val="bg1">
                            <a:lumMod val="95000"/>
                            <a:lumOff val="0"/>
                            <a:gamma/>
                            <a:shade val="46275"/>
                            <a:invGamma/>
                          </a:schemeClr>
                        </a:gs>
                        <a:gs pos="50000">
                          <a:schemeClr val="bg1">
                            <a:lumMod val="95000"/>
                            <a:lumOff val="0"/>
                          </a:schemeClr>
                        </a:gs>
                        <a:gs pos="100000">
                          <a:schemeClr val="bg1">
                            <a:lumMod val="95000"/>
                            <a:lumOff val="0"/>
                            <a:gamma/>
                            <a:shade val="46275"/>
                            <a:invGamma/>
                          </a:scheme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361" name="Rectangle 360"/>
                  <p:cNvSpPr>
                    <a:spLocks noChangeArrowheads="1"/>
                  </p:cNvSpPr>
                  <p:nvPr/>
                </p:nvSpPr>
                <p:spPr bwMode="auto">
                  <a:xfrm>
                    <a:off x="0" y="518"/>
                    <a:ext cx="425" cy="5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359" name="Text Box 1529"/>
                <p:cNvSpPr txBox="1">
                  <a:spLocks noChangeArrowheads="1"/>
                </p:cNvSpPr>
                <p:nvPr/>
              </p:nvSpPr>
              <p:spPr bwMode="auto">
                <a:xfrm>
                  <a:off x="6183953" y="3487364"/>
                  <a:ext cx="817245" cy="52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EV40</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grpSp>
          <p:grpSp>
            <p:nvGrpSpPr>
              <p:cNvPr id="421" name="Group 420">
                <a:extLst>
                  <a:ext uri="{FF2B5EF4-FFF2-40B4-BE49-F238E27FC236}">
                    <a16:creationId xmlns:a16="http://schemas.microsoft.com/office/drawing/2014/main" id="{1A88A40D-A8DB-4F1C-A255-39D59EE12CFF}"/>
                  </a:ext>
                </a:extLst>
              </p:cNvPr>
              <p:cNvGrpSpPr>
                <a:grpSpLocks noChangeAspect="1"/>
              </p:cNvGrpSpPr>
              <p:nvPr/>
            </p:nvGrpSpPr>
            <p:grpSpPr>
              <a:xfrm>
                <a:off x="7089286" y="3638832"/>
                <a:ext cx="521493" cy="618556"/>
                <a:chOff x="5340737" y="3046452"/>
                <a:chExt cx="520089" cy="616884"/>
              </a:xfrm>
            </p:grpSpPr>
            <p:sp>
              <p:nvSpPr>
                <p:cNvPr id="442" name="Oval 441">
                  <a:extLst>
                    <a:ext uri="{FF2B5EF4-FFF2-40B4-BE49-F238E27FC236}">
                      <a16:creationId xmlns:a16="http://schemas.microsoft.com/office/drawing/2014/main" id="{AE080371-DE46-4902-A968-9F44889A2EF5}"/>
                    </a:ext>
                  </a:extLst>
                </p:cNvPr>
                <p:cNvSpPr/>
                <p:nvPr/>
              </p:nvSpPr>
              <p:spPr>
                <a:xfrm>
                  <a:off x="5512066" y="3514973"/>
                  <a:ext cx="90000" cy="90000"/>
                </a:xfrm>
                <a:prstGeom prst="ellipse">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43" name="Oval 442">
                  <a:extLst>
                    <a:ext uri="{FF2B5EF4-FFF2-40B4-BE49-F238E27FC236}">
                      <a16:creationId xmlns:a16="http://schemas.microsoft.com/office/drawing/2014/main" id="{761FBBA0-7524-48EA-A091-B2047E73C5D9}"/>
                    </a:ext>
                  </a:extLst>
                </p:cNvPr>
                <p:cNvSpPr/>
                <p:nvPr/>
              </p:nvSpPr>
              <p:spPr>
                <a:xfrm>
                  <a:off x="5444631" y="3509631"/>
                  <a:ext cx="54000" cy="54000"/>
                </a:xfrm>
                <a:prstGeom prst="ellipse">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44" name="Oval 443">
                  <a:extLst>
                    <a:ext uri="{FF2B5EF4-FFF2-40B4-BE49-F238E27FC236}">
                      <a16:creationId xmlns:a16="http://schemas.microsoft.com/office/drawing/2014/main" id="{28A31571-9DF8-43FC-BB9E-B57CCC7C3062}"/>
                    </a:ext>
                  </a:extLst>
                </p:cNvPr>
                <p:cNvSpPr/>
                <p:nvPr/>
              </p:nvSpPr>
              <p:spPr>
                <a:xfrm>
                  <a:off x="5349016" y="3266405"/>
                  <a:ext cx="82800" cy="828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45" name="Oval 444">
                  <a:extLst>
                    <a:ext uri="{FF2B5EF4-FFF2-40B4-BE49-F238E27FC236}">
                      <a16:creationId xmlns:a16="http://schemas.microsoft.com/office/drawing/2014/main" id="{2E1E7294-BBA8-4C18-BD4C-685F43B174CD}"/>
                    </a:ext>
                  </a:extLst>
                </p:cNvPr>
                <p:cNvSpPr/>
                <p:nvPr/>
              </p:nvSpPr>
              <p:spPr>
                <a:xfrm>
                  <a:off x="5700940" y="3265430"/>
                  <a:ext cx="82800" cy="828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46" name="Oval 445">
                  <a:extLst>
                    <a:ext uri="{FF2B5EF4-FFF2-40B4-BE49-F238E27FC236}">
                      <a16:creationId xmlns:a16="http://schemas.microsoft.com/office/drawing/2014/main" id="{B9E41288-CD72-4381-8A3D-1BCDD1294AD7}"/>
                    </a:ext>
                  </a:extLst>
                </p:cNvPr>
                <p:cNvSpPr/>
                <p:nvPr/>
              </p:nvSpPr>
              <p:spPr>
                <a:xfrm>
                  <a:off x="5700951" y="3580063"/>
                  <a:ext cx="82800" cy="828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47" name="Oval 446">
                  <a:extLst>
                    <a:ext uri="{FF2B5EF4-FFF2-40B4-BE49-F238E27FC236}">
                      <a16:creationId xmlns:a16="http://schemas.microsoft.com/office/drawing/2014/main" id="{F07340BB-072B-4D14-9EB5-1BFDA7E02CBD}"/>
                    </a:ext>
                  </a:extLst>
                </p:cNvPr>
                <p:cNvSpPr/>
                <p:nvPr/>
              </p:nvSpPr>
              <p:spPr>
                <a:xfrm>
                  <a:off x="5345810" y="3580536"/>
                  <a:ext cx="82800" cy="828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49" name="Oval 448">
                  <a:extLst>
                    <a:ext uri="{FF2B5EF4-FFF2-40B4-BE49-F238E27FC236}">
                      <a16:creationId xmlns:a16="http://schemas.microsoft.com/office/drawing/2014/main" id="{666C5467-0763-4388-B4F6-2ABB212C7B08}"/>
                    </a:ext>
                  </a:extLst>
                </p:cNvPr>
                <p:cNvSpPr/>
                <p:nvPr/>
              </p:nvSpPr>
              <p:spPr>
                <a:xfrm>
                  <a:off x="5680826" y="3046452"/>
                  <a:ext cx="180000" cy="18000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50" name="Oval 449">
                  <a:extLst>
                    <a:ext uri="{FF2B5EF4-FFF2-40B4-BE49-F238E27FC236}">
                      <a16:creationId xmlns:a16="http://schemas.microsoft.com/office/drawing/2014/main" id="{A5B1B605-4675-402B-9D5C-F3F28F760606}"/>
                    </a:ext>
                  </a:extLst>
                </p:cNvPr>
                <p:cNvSpPr/>
                <p:nvPr/>
              </p:nvSpPr>
              <p:spPr>
                <a:xfrm>
                  <a:off x="5340737" y="3047591"/>
                  <a:ext cx="90000" cy="90000"/>
                </a:xfrm>
                <a:prstGeom prst="ellipse">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51" name="Oval 450">
                  <a:extLst>
                    <a:ext uri="{FF2B5EF4-FFF2-40B4-BE49-F238E27FC236}">
                      <a16:creationId xmlns:a16="http://schemas.microsoft.com/office/drawing/2014/main" id="{BE316285-11FA-4356-9B6A-6219C901E41D}"/>
                    </a:ext>
                  </a:extLst>
                </p:cNvPr>
                <p:cNvSpPr/>
                <p:nvPr/>
              </p:nvSpPr>
              <p:spPr>
                <a:xfrm>
                  <a:off x="5494700" y="3147367"/>
                  <a:ext cx="90000" cy="90000"/>
                </a:xfrm>
                <a:prstGeom prst="ellipse">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grpSp>
        <p:sp>
          <p:nvSpPr>
            <p:cNvPr id="12" name="Rectangle 11">
              <a:extLst>
                <a:ext uri="{FF2B5EF4-FFF2-40B4-BE49-F238E27FC236}">
                  <a16:creationId xmlns:a16="http://schemas.microsoft.com/office/drawing/2014/main" id="{1CCEF7F0-4D49-40F4-B969-8B37785A6BB1}"/>
                </a:ext>
              </a:extLst>
            </p:cNvPr>
            <p:cNvSpPr/>
            <p:nvPr/>
          </p:nvSpPr>
          <p:spPr>
            <a:xfrm>
              <a:off x="3126316" y="2624152"/>
              <a:ext cx="95097" cy="72000"/>
            </a:xfrm>
            <a:prstGeom prst="rect">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 name="TextBox 6">
            <a:extLst>
              <a:ext uri="{FF2B5EF4-FFF2-40B4-BE49-F238E27FC236}">
                <a16:creationId xmlns:a16="http://schemas.microsoft.com/office/drawing/2014/main" id="{DE33B634-2B0B-4D51-AE77-D65716894B5D}"/>
              </a:ext>
            </a:extLst>
          </p:cNvPr>
          <p:cNvSpPr txBox="1"/>
          <p:nvPr/>
        </p:nvSpPr>
        <p:spPr>
          <a:xfrm>
            <a:off x="2576480" y="2879352"/>
            <a:ext cx="685203" cy="307777"/>
          </a:xfrm>
          <a:prstGeom prst="rect">
            <a:avLst/>
          </a:prstGeom>
          <a:noFill/>
        </p:spPr>
        <p:txBody>
          <a:bodyPr wrap="square" rtlCol="0">
            <a:spAutoFit/>
          </a:bodyPr>
          <a:lstStyle/>
          <a:p>
            <a:r>
              <a:rPr lang="en-GB" sz="1400" dirty="0"/>
              <a:t>D     C           </a:t>
            </a:r>
          </a:p>
        </p:txBody>
      </p:sp>
      <p:pic>
        <p:nvPicPr>
          <p:cNvPr id="44" name="Picture 43">
            <a:extLst>
              <a:ext uri="{FF2B5EF4-FFF2-40B4-BE49-F238E27FC236}">
                <a16:creationId xmlns:a16="http://schemas.microsoft.com/office/drawing/2014/main" id="{647B18F9-CE83-4261-A98F-54A0D5976F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3503" y="584435"/>
            <a:ext cx="1856930" cy="1620141"/>
          </a:xfrm>
          <a:prstGeom prst="rect">
            <a:avLst/>
          </a:prstGeom>
        </p:spPr>
      </p:pic>
      <p:sp>
        <p:nvSpPr>
          <p:cNvPr id="188" name="TextBox 187">
            <a:extLst>
              <a:ext uri="{FF2B5EF4-FFF2-40B4-BE49-F238E27FC236}">
                <a16:creationId xmlns:a16="http://schemas.microsoft.com/office/drawing/2014/main" id="{00687F07-FCED-4C8C-BEDE-30635A7D8625}"/>
              </a:ext>
            </a:extLst>
          </p:cNvPr>
          <p:cNvSpPr txBox="1"/>
          <p:nvPr/>
        </p:nvSpPr>
        <p:spPr>
          <a:xfrm>
            <a:off x="4232727" y="4313797"/>
            <a:ext cx="1051267" cy="369332"/>
          </a:xfrm>
          <a:prstGeom prst="rect">
            <a:avLst/>
          </a:prstGeom>
          <a:noFill/>
        </p:spPr>
        <p:txBody>
          <a:bodyPr wrap="square" rtlCol="0">
            <a:spAutoFit/>
          </a:bodyPr>
          <a:lstStyle/>
          <a:p>
            <a:r>
              <a:rPr lang="en-GB" dirty="0"/>
              <a:t>MOTOR</a:t>
            </a:r>
          </a:p>
        </p:txBody>
      </p:sp>
      <p:sp>
        <p:nvSpPr>
          <p:cNvPr id="189" name="Rectangle: Rounded Corners 188">
            <a:extLst>
              <a:ext uri="{FF2B5EF4-FFF2-40B4-BE49-F238E27FC236}">
                <a16:creationId xmlns:a16="http://schemas.microsoft.com/office/drawing/2014/main" id="{8594570A-97A0-4EB0-A740-C62B7E2D96BD}"/>
              </a:ext>
            </a:extLst>
          </p:cNvPr>
          <p:cNvSpPr/>
          <p:nvPr/>
        </p:nvSpPr>
        <p:spPr>
          <a:xfrm>
            <a:off x="7142205" y="3101821"/>
            <a:ext cx="317555" cy="457229"/>
          </a:xfrm>
          <a:prstGeom prst="round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7" name="TextBox 426">
            <a:extLst>
              <a:ext uri="{FF2B5EF4-FFF2-40B4-BE49-F238E27FC236}">
                <a16:creationId xmlns:a16="http://schemas.microsoft.com/office/drawing/2014/main" id="{DE82123D-8FD5-42D4-9E7A-4D89E6C676AC}"/>
              </a:ext>
            </a:extLst>
          </p:cNvPr>
          <p:cNvSpPr txBox="1"/>
          <p:nvPr/>
        </p:nvSpPr>
        <p:spPr>
          <a:xfrm>
            <a:off x="6933670" y="3562435"/>
            <a:ext cx="8175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Motor contactors</a:t>
            </a:r>
          </a:p>
        </p:txBody>
      </p:sp>
      <p:cxnSp>
        <p:nvCxnSpPr>
          <p:cNvPr id="429" name="Connector: Elbow 428">
            <a:extLst>
              <a:ext uri="{FF2B5EF4-FFF2-40B4-BE49-F238E27FC236}">
                <a16:creationId xmlns:a16="http://schemas.microsoft.com/office/drawing/2014/main" id="{C77C8687-8F17-42CC-B75A-E9BDD8CC9978}"/>
              </a:ext>
            </a:extLst>
          </p:cNvPr>
          <p:cNvCxnSpPr>
            <a:cxnSpLocks/>
          </p:cNvCxnSpPr>
          <p:nvPr/>
        </p:nvCxnSpPr>
        <p:spPr>
          <a:xfrm rot="16200000" flipH="1">
            <a:off x="3392212" y="2104546"/>
            <a:ext cx="1867613" cy="974533"/>
          </a:xfrm>
          <a:prstGeom prst="bentConnector3">
            <a:avLst>
              <a:gd name="adj1" fmla="val 73378"/>
            </a:avLst>
          </a:prstGeom>
          <a:ln w="12700">
            <a:solidFill>
              <a:srgbClr val="0070C0"/>
            </a:solidFill>
            <a:prstDash val="dash"/>
          </a:ln>
        </p:spPr>
        <p:style>
          <a:lnRef idx="1">
            <a:schemeClr val="dk1"/>
          </a:lnRef>
          <a:fillRef idx="0">
            <a:schemeClr val="dk1"/>
          </a:fillRef>
          <a:effectRef idx="0">
            <a:schemeClr val="dk1"/>
          </a:effectRef>
          <a:fontRef idx="minor">
            <a:schemeClr val="tx1"/>
          </a:fontRef>
        </p:style>
      </p:cxnSp>
      <p:cxnSp>
        <p:nvCxnSpPr>
          <p:cNvPr id="430" name="Connector: Elbow 429">
            <a:extLst>
              <a:ext uri="{FF2B5EF4-FFF2-40B4-BE49-F238E27FC236}">
                <a16:creationId xmlns:a16="http://schemas.microsoft.com/office/drawing/2014/main" id="{BAD404A1-1F04-49FC-ACFF-0DFC4F6F7ECF}"/>
              </a:ext>
            </a:extLst>
          </p:cNvPr>
          <p:cNvCxnSpPr>
            <a:cxnSpLocks/>
          </p:cNvCxnSpPr>
          <p:nvPr/>
        </p:nvCxnSpPr>
        <p:spPr>
          <a:xfrm rot="16200000" flipH="1">
            <a:off x="3536010" y="2194420"/>
            <a:ext cx="1863662" cy="798737"/>
          </a:xfrm>
          <a:prstGeom prst="bentConnector3">
            <a:avLst>
              <a:gd name="adj1" fmla="val 69007"/>
            </a:avLst>
          </a:prstGeom>
          <a:ln w="12700">
            <a:solidFill>
              <a:srgbClr val="0070C0"/>
            </a:solidFill>
            <a:prstDash val="dash"/>
          </a:ln>
        </p:spPr>
        <p:style>
          <a:lnRef idx="1">
            <a:schemeClr val="dk1"/>
          </a:lnRef>
          <a:fillRef idx="0">
            <a:schemeClr val="dk1"/>
          </a:fillRef>
          <a:effectRef idx="0">
            <a:schemeClr val="dk1"/>
          </a:effectRef>
          <a:fontRef idx="minor">
            <a:schemeClr val="tx1"/>
          </a:fontRef>
        </p:style>
      </p:cxnSp>
      <p:cxnSp>
        <p:nvCxnSpPr>
          <p:cNvPr id="431" name="Connector: Elbow 430">
            <a:extLst>
              <a:ext uri="{FF2B5EF4-FFF2-40B4-BE49-F238E27FC236}">
                <a16:creationId xmlns:a16="http://schemas.microsoft.com/office/drawing/2014/main" id="{45E6AA97-6137-4BBF-A725-063B03FEFFC4}"/>
              </a:ext>
            </a:extLst>
          </p:cNvPr>
          <p:cNvCxnSpPr>
            <a:cxnSpLocks/>
          </p:cNvCxnSpPr>
          <p:nvPr/>
        </p:nvCxnSpPr>
        <p:spPr>
          <a:xfrm rot="16200000" flipH="1">
            <a:off x="3674814" y="2284458"/>
            <a:ext cx="1857966" cy="638518"/>
          </a:xfrm>
          <a:prstGeom prst="bentConnector3">
            <a:avLst>
              <a:gd name="adj1" fmla="val 64188"/>
            </a:avLst>
          </a:prstGeom>
          <a:ln w="12700">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432" name="Connector: Elbow 431">
            <a:extLst>
              <a:ext uri="{FF2B5EF4-FFF2-40B4-BE49-F238E27FC236}">
                <a16:creationId xmlns:a16="http://schemas.microsoft.com/office/drawing/2014/main" id="{BC275834-09F9-4A27-A6C7-D11CB5CD9B90}"/>
              </a:ext>
            </a:extLst>
          </p:cNvPr>
          <p:cNvCxnSpPr>
            <a:cxnSpLocks/>
          </p:cNvCxnSpPr>
          <p:nvPr/>
        </p:nvCxnSpPr>
        <p:spPr>
          <a:xfrm rot="16200000" flipH="1">
            <a:off x="3821217" y="2380526"/>
            <a:ext cx="1859966" cy="460774"/>
          </a:xfrm>
          <a:prstGeom prst="bentConnector3">
            <a:avLst>
              <a:gd name="adj1" fmla="val 59301"/>
            </a:avLst>
          </a:prstGeom>
          <a:ln w="12700">
            <a:solidFill>
              <a:srgbClr val="FF0000"/>
            </a:solidFill>
            <a:prstDash val="dash"/>
          </a:ln>
        </p:spPr>
        <p:style>
          <a:lnRef idx="1">
            <a:schemeClr val="dk1"/>
          </a:lnRef>
          <a:fillRef idx="0">
            <a:schemeClr val="dk1"/>
          </a:fillRef>
          <a:effectRef idx="0">
            <a:schemeClr val="dk1"/>
          </a:effectRef>
          <a:fontRef idx="minor">
            <a:schemeClr val="tx1"/>
          </a:fontRef>
        </p:style>
      </p:cxnSp>
      <p:grpSp>
        <p:nvGrpSpPr>
          <p:cNvPr id="20" name="Group 19"/>
          <p:cNvGrpSpPr>
            <a:grpSpLocks/>
          </p:cNvGrpSpPr>
          <p:nvPr/>
        </p:nvGrpSpPr>
        <p:grpSpPr bwMode="auto">
          <a:xfrm>
            <a:off x="4460448" y="3444366"/>
            <a:ext cx="950585" cy="472302"/>
            <a:chOff x="7631" y="3950"/>
            <a:chExt cx="1255" cy="510"/>
          </a:xfrm>
        </p:grpSpPr>
        <p:sp>
          <p:nvSpPr>
            <p:cNvPr id="39" name="AutoShape 1455"/>
            <p:cNvSpPr>
              <a:spLocks noChangeArrowheads="1"/>
            </p:cNvSpPr>
            <p:nvPr/>
          </p:nvSpPr>
          <p:spPr bwMode="auto">
            <a:xfrm>
              <a:off x="7631" y="3950"/>
              <a:ext cx="1247" cy="510"/>
            </a:xfrm>
            <a:prstGeom prst="roundRect">
              <a:avLst>
                <a:gd name="adj" fmla="val 16667"/>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40" name="AutoShape 1456"/>
            <p:cNvCxnSpPr>
              <a:cxnSpLocks noChangeShapeType="1"/>
            </p:cNvCxnSpPr>
            <p:nvPr/>
          </p:nvCxnSpPr>
          <p:spPr bwMode="auto">
            <a:xfrm>
              <a:off x="7639" y="4050"/>
              <a:ext cx="1247"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187" name="Freeform: Shape 186">
            <a:extLst>
              <a:ext uri="{FF2B5EF4-FFF2-40B4-BE49-F238E27FC236}">
                <a16:creationId xmlns:a16="http://schemas.microsoft.com/office/drawing/2014/main" id="{A01972B8-3705-4C71-86B6-7D0F3B23F706}"/>
              </a:ext>
            </a:extLst>
          </p:cNvPr>
          <p:cNvSpPr/>
          <p:nvPr/>
        </p:nvSpPr>
        <p:spPr>
          <a:xfrm>
            <a:off x="4744995" y="3328086"/>
            <a:ext cx="2397210" cy="1046206"/>
          </a:xfrm>
          <a:custGeom>
            <a:avLst/>
            <a:gdLst>
              <a:gd name="connsiteX0" fmla="*/ 16475 w 2397210"/>
              <a:gd name="connsiteY0" fmla="*/ 1046206 h 1046206"/>
              <a:gd name="connsiteX1" fmla="*/ 0 w 2397210"/>
              <a:gd name="connsiteY1" fmla="*/ 683741 h 1046206"/>
              <a:gd name="connsiteX2" fmla="*/ 181232 w 2397210"/>
              <a:gd name="connsiteY2" fmla="*/ 469557 h 1046206"/>
              <a:gd name="connsiteX3" fmla="*/ 469556 w 2397210"/>
              <a:gd name="connsiteY3" fmla="*/ 387179 h 1046206"/>
              <a:gd name="connsiteX4" fmla="*/ 757881 w 2397210"/>
              <a:gd name="connsiteY4" fmla="*/ 378941 h 1046206"/>
              <a:gd name="connsiteX5" fmla="*/ 1046205 w 2397210"/>
              <a:gd name="connsiteY5" fmla="*/ 337752 h 1046206"/>
              <a:gd name="connsiteX6" fmla="*/ 1219200 w 2397210"/>
              <a:gd name="connsiteY6" fmla="*/ 247136 h 1046206"/>
              <a:gd name="connsiteX7" fmla="*/ 1359243 w 2397210"/>
              <a:gd name="connsiteY7" fmla="*/ 148282 h 1046206"/>
              <a:gd name="connsiteX8" fmla="*/ 1556951 w 2397210"/>
              <a:gd name="connsiteY8" fmla="*/ 49428 h 1046206"/>
              <a:gd name="connsiteX9" fmla="*/ 1738183 w 2397210"/>
              <a:gd name="connsiteY9" fmla="*/ 0 h 1046206"/>
              <a:gd name="connsiteX10" fmla="*/ 2018270 w 2397210"/>
              <a:gd name="connsiteY10" fmla="*/ 0 h 1046206"/>
              <a:gd name="connsiteX11" fmla="*/ 2397210 w 2397210"/>
              <a:gd name="connsiteY11" fmla="*/ 0 h 1046206"/>
              <a:gd name="connsiteX0" fmla="*/ 16475 w 2397210"/>
              <a:gd name="connsiteY0" fmla="*/ 1046206 h 1046206"/>
              <a:gd name="connsiteX1" fmla="*/ 0 w 2397210"/>
              <a:gd name="connsiteY1" fmla="*/ 683741 h 1046206"/>
              <a:gd name="connsiteX2" fmla="*/ 57664 w 2397210"/>
              <a:gd name="connsiteY2" fmla="*/ 543698 h 1046206"/>
              <a:gd name="connsiteX3" fmla="*/ 181232 w 2397210"/>
              <a:gd name="connsiteY3" fmla="*/ 469557 h 1046206"/>
              <a:gd name="connsiteX4" fmla="*/ 469556 w 2397210"/>
              <a:gd name="connsiteY4" fmla="*/ 387179 h 1046206"/>
              <a:gd name="connsiteX5" fmla="*/ 757881 w 2397210"/>
              <a:gd name="connsiteY5" fmla="*/ 378941 h 1046206"/>
              <a:gd name="connsiteX6" fmla="*/ 1046205 w 2397210"/>
              <a:gd name="connsiteY6" fmla="*/ 337752 h 1046206"/>
              <a:gd name="connsiteX7" fmla="*/ 1219200 w 2397210"/>
              <a:gd name="connsiteY7" fmla="*/ 247136 h 1046206"/>
              <a:gd name="connsiteX8" fmla="*/ 1359243 w 2397210"/>
              <a:gd name="connsiteY8" fmla="*/ 148282 h 1046206"/>
              <a:gd name="connsiteX9" fmla="*/ 1556951 w 2397210"/>
              <a:gd name="connsiteY9" fmla="*/ 49428 h 1046206"/>
              <a:gd name="connsiteX10" fmla="*/ 1738183 w 2397210"/>
              <a:gd name="connsiteY10" fmla="*/ 0 h 1046206"/>
              <a:gd name="connsiteX11" fmla="*/ 2018270 w 2397210"/>
              <a:gd name="connsiteY11" fmla="*/ 0 h 1046206"/>
              <a:gd name="connsiteX12" fmla="*/ 2397210 w 2397210"/>
              <a:gd name="connsiteY12" fmla="*/ 0 h 1046206"/>
              <a:gd name="connsiteX0" fmla="*/ 8238 w 2397210"/>
              <a:gd name="connsiteY0" fmla="*/ 1046206 h 1046206"/>
              <a:gd name="connsiteX1" fmla="*/ 0 w 2397210"/>
              <a:gd name="connsiteY1" fmla="*/ 683741 h 1046206"/>
              <a:gd name="connsiteX2" fmla="*/ 57664 w 2397210"/>
              <a:gd name="connsiteY2" fmla="*/ 543698 h 1046206"/>
              <a:gd name="connsiteX3" fmla="*/ 181232 w 2397210"/>
              <a:gd name="connsiteY3" fmla="*/ 469557 h 1046206"/>
              <a:gd name="connsiteX4" fmla="*/ 469556 w 2397210"/>
              <a:gd name="connsiteY4" fmla="*/ 387179 h 1046206"/>
              <a:gd name="connsiteX5" fmla="*/ 757881 w 2397210"/>
              <a:gd name="connsiteY5" fmla="*/ 378941 h 1046206"/>
              <a:gd name="connsiteX6" fmla="*/ 1046205 w 2397210"/>
              <a:gd name="connsiteY6" fmla="*/ 337752 h 1046206"/>
              <a:gd name="connsiteX7" fmla="*/ 1219200 w 2397210"/>
              <a:gd name="connsiteY7" fmla="*/ 247136 h 1046206"/>
              <a:gd name="connsiteX8" fmla="*/ 1359243 w 2397210"/>
              <a:gd name="connsiteY8" fmla="*/ 148282 h 1046206"/>
              <a:gd name="connsiteX9" fmla="*/ 1556951 w 2397210"/>
              <a:gd name="connsiteY9" fmla="*/ 49428 h 1046206"/>
              <a:gd name="connsiteX10" fmla="*/ 1738183 w 2397210"/>
              <a:gd name="connsiteY10" fmla="*/ 0 h 1046206"/>
              <a:gd name="connsiteX11" fmla="*/ 2018270 w 2397210"/>
              <a:gd name="connsiteY11" fmla="*/ 0 h 1046206"/>
              <a:gd name="connsiteX12" fmla="*/ 2397210 w 2397210"/>
              <a:gd name="connsiteY12" fmla="*/ 0 h 104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7210" h="1046206">
                <a:moveTo>
                  <a:pt x="8238" y="1046206"/>
                </a:moveTo>
                <a:lnTo>
                  <a:pt x="0" y="683741"/>
                </a:lnTo>
                <a:cubicBezTo>
                  <a:pt x="30205" y="648044"/>
                  <a:pt x="27459" y="579395"/>
                  <a:pt x="57664" y="543698"/>
                </a:cubicBezTo>
                <a:lnTo>
                  <a:pt x="181232" y="469557"/>
                </a:lnTo>
                <a:lnTo>
                  <a:pt x="469556" y="387179"/>
                </a:lnTo>
                <a:lnTo>
                  <a:pt x="757881" y="378941"/>
                </a:lnTo>
                <a:lnTo>
                  <a:pt x="1046205" y="337752"/>
                </a:lnTo>
                <a:lnTo>
                  <a:pt x="1219200" y="247136"/>
                </a:lnTo>
                <a:lnTo>
                  <a:pt x="1359243" y="148282"/>
                </a:lnTo>
                <a:lnTo>
                  <a:pt x="1556951" y="49428"/>
                </a:lnTo>
                <a:lnTo>
                  <a:pt x="1738183" y="0"/>
                </a:lnTo>
                <a:lnTo>
                  <a:pt x="2018270" y="0"/>
                </a:lnTo>
                <a:lnTo>
                  <a:pt x="239721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309" name="Connector: Elbow 308">
            <a:extLst>
              <a:ext uri="{FF2B5EF4-FFF2-40B4-BE49-F238E27FC236}">
                <a16:creationId xmlns:a16="http://schemas.microsoft.com/office/drawing/2014/main" id="{55FB1FA7-C914-413A-8F39-5225BB5E1F74}"/>
              </a:ext>
            </a:extLst>
          </p:cNvPr>
          <p:cNvCxnSpPr>
            <a:cxnSpLocks/>
          </p:cNvCxnSpPr>
          <p:nvPr/>
        </p:nvCxnSpPr>
        <p:spPr>
          <a:xfrm rot="5400000" flipH="1" flipV="1">
            <a:off x="3283293" y="1610908"/>
            <a:ext cx="720000" cy="1800000"/>
          </a:xfrm>
          <a:prstGeom prst="bentConnector3">
            <a:avLst>
              <a:gd name="adj1" fmla="val 50000"/>
            </a:avLst>
          </a:prstGeom>
          <a:ln w="12700"/>
        </p:spPr>
        <p:style>
          <a:lnRef idx="1">
            <a:schemeClr val="dk1"/>
          </a:lnRef>
          <a:fillRef idx="0">
            <a:schemeClr val="dk1"/>
          </a:fillRef>
          <a:effectRef idx="0">
            <a:schemeClr val="dk1"/>
          </a:effectRef>
          <a:fontRef idx="minor">
            <a:schemeClr val="tx1"/>
          </a:fontRef>
        </p:style>
      </p:cxnSp>
      <p:cxnSp>
        <p:nvCxnSpPr>
          <p:cNvPr id="438" name="Connector: Elbow 437">
            <a:extLst>
              <a:ext uri="{FF2B5EF4-FFF2-40B4-BE49-F238E27FC236}">
                <a16:creationId xmlns:a16="http://schemas.microsoft.com/office/drawing/2014/main" id="{01B1DC95-1F74-432B-A357-015758119001}"/>
              </a:ext>
            </a:extLst>
          </p:cNvPr>
          <p:cNvCxnSpPr>
            <a:cxnSpLocks/>
          </p:cNvCxnSpPr>
          <p:nvPr/>
        </p:nvCxnSpPr>
        <p:spPr>
          <a:xfrm rot="5400000" flipH="1" flipV="1">
            <a:off x="3317424" y="1865761"/>
            <a:ext cx="720000" cy="1296000"/>
          </a:xfrm>
          <a:prstGeom prst="bentConnector3">
            <a:avLst>
              <a:gd name="adj1" fmla="val 39703"/>
            </a:avLst>
          </a:prstGeom>
          <a:ln w="12700"/>
        </p:spPr>
        <p:style>
          <a:lnRef idx="1">
            <a:schemeClr val="dk1"/>
          </a:lnRef>
          <a:fillRef idx="0">
            <a:schemeClr val="dk1"/>
          </a:fillRef>
          <a:effectRef idx="0">
            <a:schemeClr val="dk1"/>
          </a:effectRef>
          <a:fontRef idx="minor">
            <a:schemeClr val="tx1"/>
          </a:fontRef>
        </p:style>
      </p:cxnSp>
      <p:grpSp>
        <p:nvGrpSpPr>
          <p:cNvPr id="457" name="Group 456">
            <a:extLst>
              <a:ext uri="{FF2B5EF4-FFF2-40B4-BE49-F238E27FC236}">
                <a16:creationId xmlns:a16="http://schemas.microsoft.com/office/drawing/2014/main" id="{DE5594A2-7ADB-4B89-8AAE-A0520722FB73}"/>
              </a:ext>
            </a:extLst>
          </p:cNvPr>
          <p:cNvGrpSpPr/>
          <p:nvPr/>
        </p:nvGrpSpPr>
        <p:grpSpPr>
          <a:xfrm>
            <a:off x="1043155" y="691130"/>
            <a:ext cx="3606835" cy="4203834"/>
            <a:chOff x="1043155" y="691130"/>
            <a:chExt cx="3606835" cy="4203834"/>
          </a:xfrm>
        </p:grpSpPr>
        <p:sp>
          <p:nvSpPr>
            <p:cNvPr id="499" name="Rectangle 3922">
              <a:extLst>
                <a:ext uri="{FF2B5EF4-FFF2-40B4-BE49-F238E27FC236}">
                  <a16:creationId xmlns:a16="http://schemas.microsoft.com/office/drawing/2014/main" id="{ECA41BD5-829A-4210-BB81-2718063D6D38}"/>
                </a:ext>
              </a:extLst>
            </p:cNvPr>
            <p:cNvSpPr>
              <a:spLocks noChangeArrowheads="1"/>
            </p:cNvSpPr>
            <p:nvPr/>
          </p:nvSpPr>
          <p:spPr bwMode="auto">
            <a:xfrm>
              <a:off x="1043155" y="4634766"/>
              <a:ext cx="71621" cy="260198"/>
            </a:xfrm>
            <a:prstGeom prst="rect">
              <a:avLst/>
            </a:prstGeom>
            <a:solidFill>
              <a:srgbClr val="FF66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441" name="Connector: Elbow 440">
              <a:extLst>
                <a:ext uri="{FF2B5EF4-FFF2-40B4-BE49-F238E27FC236}">
                  <a16:creationId xmlns:a16="http://schemas.microsoft.com/office/drawing/2014/main" id="{D41740D1-8175-41F7-9AC6-9C7BF5FFE79B}"/>
                </a:ext>
              </a:extLst>
            </p:cNvPr>
            <p:cNvCxnSpPr>
              <a:cxnSpLocks/>
            </p:cNvCxnSpPr>
            <p:nvPr/>
          </p:nvCxnSpPr>
          <p:spPr>
            <a:xfrm rot="5400000" flipH="1" flipV="1">
              <a:off x="893857" y="876239"/>
              <a:ext cx="3941241" cy="3571024"/>
            </a:xfrm>
            <a:prstGeom prst="bentConnector3">
              <a:avLst>
                <a:gd name="adj1" fmla="val 103299"/>
              </a:avLst>
            </a:prstGeom>
            <a:ln w="19050">
              <a:solidFill>
                <a:schemeClr val="accent6">
                  <a:lumMod val="75000"/>
                </a:schemeClr>
              </a:solidFill>
              <a:prstDash val="dash"/>
            </a:ln>
          </p:spPr>
          <p:style>
            <a:lnRef idx="1">
              <a:schemeClr val="accent6"/>
            </a:lnRef>
            <a:fillRef idx="0">
              <a:schemeClr val="accent6"/>
            </a:fillRef>
            <a:effectRef idx="0">
              <a:schemeClr val="accent6"/>
            </a:effectRef>
            <a:fontRef idx="minor">
              <a:schemeClr val="tx1"/>
            </a:fontRef>
          </p:style>
        </p:cxnSp>
      </p:grpSp>
      <p:cxnSp>
        <p:nvCxnSpPr>
          <p:cNvPr id="459" name="Connector: Elbow 458">
            <a:extLst>
              <a:ext uri="{FF2B5EF4-FFF2-40B4-BE49-F238E27FC236}">
                <a16:creationId xmlns:a16="http://schemas.microsoft.com/office/drawing/2014/main" id="{312CEF81-D3A8-458C-8BE5-0E2DAC02EA8B}"/>
              </a:ext>
            </a:extLst>
          </p:cNvPr>
          <p:cNvCxnSpPr>
            <a:cxnSpLocks/>
          </p:cNvCxnSpPr>
          <p:nvPr/>
        </p:nvCxnSpPr>
        <p:spPr>
          <a:xfrm rot="5400000" flipH="1" flipV="1">
            <a:off x="2399926" y="2440975"/>
            <a:ext cx="1652910" cy="120428"/>
          </a:xfrm>
          <a:prstGeom prst="bentConnector3">
            <a:avLst>
              <a:gd name="adj1" fmla="val 99340"/>
            </a:avLst>
          </a:prstGeom>
          <a:ln w="19050">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62" name="Freeform: Shape 461">
            <a:extLst>
              <a:ext uri="{FF2B5EF4-FFF2-40B4-BE49-F238E27FC236}">
                <a16:creationId xmlns:a16="http://schemas.microsoft.com/office/drawing/2014/main" id="{E1FB1D7C-FB72-4C89-AAF3-7B149C04B9B0}"/>
              </a:ext>
            </a:extLst>
          </p:cNvPr>
          <p:cNvSpPr/>
          <p:nvPr/>
        </p:nvSpPr>
        <p:spPr>
          <a:xfrm>
            <a:off x="7463481" y="2693773"/>
            <a:ext cx="189470" cy="642551"/>
          </a:xfrm>
          <a:custGeom>
            <a:avLst/>
            <a:gdLst>
              <a:gd name="connsiteX0" fmla="*/ 0 w 189470"/>
              <a:gd name="connsiteY0" fmla="*/ 642551 h 642551"/>
              <a:gd name="connsiteX1" fmla="*/ 189470 w 189470"/>
              <a:gd name="connsiteY1" fmla="*/ 642551 h 642551"/>
              <a:gd name="connsiteX2" fmla="*/ 172995 w 189470"/>
              <a:gd name="connsiteY2" fmla="*/ 0 h 642551"/>
            </a:gdLst>
            <a:ahLst/>
            <a:cxnLst>
              <a:cxn ang="0">
                <a:pos x="connsiteX0" y="connsiteY0"/>
              </a:cxn>
              <a:cxn ang="0">
                <a:pos x="connsiteX1" y="connsiteY1"/>
              </a:cxn>
              <a:cxn ang="0">
                <a:pos x="connsiteX2" y="connsiteY2"/>
              </a:cxn>
            </a:cxnLst>
            <a:rect l="l" t="t" r="r" b="b"/>
            <a:pathLst>
              <a:path w="189470" h="642551">
                <a:moveTo>
                  <a:pt x="0" y="642551"/>
                </a:moveTo>
                <a:lnTo>
                  <a:pt x="189470" y="642551"/>
                </a:lnTo>
                <a:lnTo>
                  <a:pt x="172995" y="0"/>
                </a:ln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cxnSp>
        <p:nvCxnSpPr>
          <p:cNvPr id="465" name="Connector: Elbow 464">
            <a:extLst>
              <a:ext uri="{FF2B5EF4-FFF2-40B4-BE49-F238E27FC236}">
                <a16:creationId xmlns:a16="http://schemas.microsoft.com/office/drawing/2014/main" id="{6BBFA757-3E1A-4697-956C-FCB8A15F21B7}"/>
              </a:ext>
            </a:extLst>
          </p:cNvPr>
          <p:cNvCxnSpPr/>
          <p:nvPr/>
        </p:nvCxnSpPr>
        <p:spPr>
          <a:xfrm rot="10800000" flipV="1">
            <a:off x="6322787" y="2719417"/>
            <a:ext cx="664349" cy="224508"/>
          </a:xfrm>
          <a:prstGeom prst="bentConnector3">
            <a:avLst>
              <a:gd name="adj1" fmla="val 401"/>
            </a:avLst>
          </a:prstGeom>
          <a:ln w="38100"/>
        </p:spPr>
        <p:style>
          <a:lnRef idx="1">
            <a:schemeClr val="dk1"/>
          </a:lnRef>
          <a:fillRef idx="0">
            <a:schemeClr val="dk1"/>
          </a:fillRef>
          <a:effectRef idx="0">
            <a:schemeClr val="dk1"/>
          </a:effectRef>
          <a:fontRef idx="minor">
            <a:schemeClr val="tx1"/>
          </a:fontRef>
        </p:style>
      </p:cxnSp>
      <p:sp>
        <p:nvSpPr>
          <p:cNvPr id="468" name="TextBox 467">
            <a:extLst>
              <a:ext uri="{FF2B5EF4-FFF2-40B4-BE49-F238E27FC236}">
                <a16:creationId xmlns:a16="http://schemas.microsoft.com/office/drawing/2014/main" id="{B5B7D50B-2863-4E30-9FF4-D33659E3CDE4}"/>
              </a:ext>
            </a:extLst>
          </p:cNvPr>
          <p:cNvSpPr txBox="1"/>
          <p:nvPr/>
        </p:nvSpPr>
        <p:spPr>
          <a:xfrm>
            <a:off x="5965164" y="2729875"/>
            <a:ext cx="81756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Mains</a:t>
            </a:r>
          </a:p>
        </p:txBody>
      </p:sp>
      <p:grpSp>
        <p:nvGrpSpPr>
          <p:cNvPr id="474" name="Group 473">
            <a:extLst>
              <a:ext uri="{FF2B5EF4-FFF2-40B4-BE49-F238E27FC236}">
                <a16:creationId xmlns:a16="http://schemas.microsoft.com/office/drawing/2014/main" id="{7FAD8C65-80B8-40B0-A87B-282AA5FD4EF8}"/>
              </a:ext>
            </a:extLst>
          </p:cNvPr>
          <p:cNvGrpSpPr/>
          <p:nvPr/>
        </p:nvGrpSpPr>
        <p:grpSpPr>
          <a:xfrm>
            <a:off x="3032610" y="3385057"/>
            <a:ext cx="1161851" cy="952878"/>
            <a:chOff x="459" y="856008"/>
            <a:chExt cx="1161851" cy="952878"/>
          </a:xfrm>
        </p:grpSpPr>
        <p:sp>
          <p:nvSpPr>
            <p:cNvPr id="471" name="TextBox 470">
              <a:extLst>
                <a:ext uri="{FF2B5EF4-FFF2-40B4-BE49-F238E27FC236}">
                  <a16:creationId xmlns:a16="http://schemas.microsoft.com/office/drawing/2014/main" id="{E442784C-456C-4965-B41C-8BE335AF285D}"/>
                </a:ext>
              </a:extLst>
            </p:cNvPr>
            <p:cNvSpPr txBox="1"/>
            <p:nvPr/>
          </p:nvSpPr>
          <p:spPr>
            <a:xfrm>
              <a:off x="459" y="1562665"/>
              <a:ext cx="11618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bg1"/>
                  </a:solidFill>
                  <a:latin typeface="Calibri"/>
                </a:rPr>
                <a:t>Pressure sensor</a:t>
              </a:r>
              <a:endParaRPr kumimoji="0" lang="en-GB" sz="1000" b="0" i="0" u="none" strike="noStrike" kern="1200" cap="none" spc="0" normalizeH="0" baseline="0" noProof="0" dirty="0">
                <a:ln>
                  <a:noFill/>
                </a:ln>
                <a:solidFill>
                  <a:schemeClr val="bg1"/>
                </a:solidFill>
                <a:effectLst/>
                <a:uLnTx/>
                <a:uFillTx/>
                <a:latin typeface="Calibri"/>
              </a:endParaRPr>
            </a:p>
          </p:txBody>
        </p:sp>
        <p:cxnSp>
          <p:nvCxnSpPr>
            <p:cNvPr id="473" name="Straight Arrow Connector 472">
              <a:extLst>
                <a:ext uri="{FF2B5EF4-FFF2-40B4-BE49-F238E27FC236}">
                  <a16:creationId xmlns:a16="http://schemas.microsoft.com/office/drawing/2014/main" id="{C4F8DC0A-11D8-4D07-86F0-3563A00EE338}"/>
                </a:ext>
              </a:extLst>
            </p:cNvPr>
            <p:cNvCxnSpPr>
              <a:cxnSpLocks/>
            </p:cNvCxnSpPr>
            <p:nvPr/>
          </p:nvCxnSpPr>
          <p:spPr>
            <a:xfrm flipH="1" flipV="1">
              <a:off x="123570" y="856008"/>
              <a:ext cx="408597" cy="7863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grpSp>
        <p:nvGrpSpPr>
          <p:cNvPr id="482" name="Group 481">
            <a:extLst>
              <a:ext uri="{FF2B5EF4-FFF2-40B4-BE49-F238E27FC236}">
                <a16:creationId xmlns:a16="http://schemas.microsoft.com/office/drawing/2014/main" id="{1FF813B4-A62E-45F1-8FD3-60DBFD6C28DE}"/>
              </a:ext>
            </a:extLst>
          </p:cNvPr>
          <p:cNvGrpSpPr/>
          <p:nvPr/>
        </p:nvGrpSpPr>
        <p:grpSpPr>
          <a:xfrm>
            <a:off x="334785" y="347157"/>
            <a:ext cx="2611386" cy="1633050"/>
            <a:chOff x="334785" y="347157"/>
            <a:chExt cx="2611386" cy="1633050"/>
          </a:xfrm>
        </p:grpSpPr>
        <p:pic>
          <p:nvPicPr>
            <p:cNvPr id="476" name="Picture 475">
              <a:extLst>
                <a:ext uri="{FF2B5EF4-FFF2-40B4-BE49-F238E27FC236}">
                  <a16:creationId xmlns:a16="http://schemas.microsoft.com/office/drawing/2014/main" id="{2EB418EC-8F77-414E-9CC7-2C0EE1CA5E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4785" y="377389"/>
              <a:ext cx="2611386" cy="1602818"/>
            </a:xfrm>
            <a:prstGeom prst="rect">
              <a:avLst/>
            </a:prstGeom>
          </p:spPr>
        </p:pic>
        <p:sp>
          <p:nvSpPr>
            <p:cNvPr id="477" name="TextBox 476">
              <a:extLst>
                <a:ext uri="{FF2B5EF4-FFF2-40B4-BE49-F238E27FC236}">
                  <a16:creationId xmlns:a16="http://schemas.microsoft.com/office/drawing/2014/main" id="{2D2EDB40-1E0C-45D2-83DE-11EEB42D80B3}"/>
                </a:ext>
              </a:extLst>
            </p:cNvPr>
            <p:cNvSpPr txBox="1"/>
            <p:nvPr/>
          </p:nvSpPr>
          <p:spPr>
            <a:xfrm>
              <a:off x="936963" y="347157"/>
              <a:ext cx="1457058" cy="307777"/>
            </a:xfrm>
            <a:prstGeom prst="rect">
              <a:avLst/>
            </a:prstGeom>
            <a:noFill/>
          </p:spPr>
          <p:txBody>
            <a:bodyPr wrap="square" rtlCol="0">
              <a:spAutoFit/>
            </a:bodyPr>
            <a:lstStyle/>
            <a:p>
              <a:r>
                <a:rPr lang="en-GB" sz="1400" dirty="0"/>
                <a:t>GA700 drive</a:t>
              </a:r>
            </a:p>
          </p:txBody>
        </p:sp>
        <p:sp>
          <p:nvSpPr>
            <p:cNvPr id="478" name="TextBox 477">
              <a:extLst>
                <a:ext uri="{FF2B5EF4-FFF2-40B4-BE49-F238E27FC236}">
                  <a16:creationId xmlns:a16="http://schemas.microsoft.com/office/drawing/2014/main" id="{3D636EBC-C5F1-486A-93F4-5680C104B704}"/>
                </a:ext>
              </a:extLst>
            </p:cNvPr>
            <p:cNvSpPr txBox="1"/>
            <p:nvPr/>
          </p:nvSpPr>
          <p:spPr>
            <a:xfrm>
              <a:off x="1112916" y="985257"/>
              <a:ext cx="504587" cy="230832"/>
            </a:xfrm>
            <a:prstGeom prst="rect">
              <a:avLst/>
            </a:prstGeom>
            <a:noFill/>
          </p:spPr>
          <p:txBody>
            <a:bodyPr wrap="square" rtlCol="0">
              <a:spAutoFit/>
            </a:bodyPr>
            <a:lstStyle/>
            <a:p>
              <a:r>
                <a:rPr lang="en-GB" sz="900" b="1" dirty="0">
                  <a:solidFill>
                    <a:srgbClr val="FF0000"/>
                  </a:solidFill>
                </a:rPr>
                <a:t>D+ D-</a:t>
              </a:r>
            </a:p>
          </p:txBody>
        </p:sp>
        <p:sp>
          <p:nvSpPr>
            <p:cNvPr id="480" name="TextBox 479">
              <a:extLst>
                <a:ext uri="{FF2B5EF4-FFF2-40B4-BE49-F238E27FC236}">
                  <a16:creationId xmlns:a16="http://schemas.microsoft.com/office/drawing/2014/main" id="{504F5DDC-76CE-4892-BE5A-F6EC89704CBE}"/>
                </a:ext>
              </a:extLst>
            </p:cNvPr>
            <p:cNvSpPr txBox="1"/>
            <p:nvPr/>
          </p:nvSpPr>
          <p:spPr>
            <a:xfrm>
              <a:off x="1380048" y="1469946"/>
              <a:ext cx="504587" cy="230832"/>
            </a:xfrm>
            <a:prstGeom prst="rect">
              <a:avLst/>
            </a:prstGeom>
            <a:noFill/>
          </p:spPr>
          <p:txBody>
            <a:bodyPr wrap="square" rtlCol="0">
              <a:spAutoFit/>
            </a:bodyPr>
            <a:lstStyle/>
            <a:p>
              <a:r>
                <a:rPr lang="en-GB" sz="900" b="1" dirty="0">
                  <a:solidFill>
                    <a:srgbClr val="FF0000"/>
                  </a:solidFill>
                </a:rPr>
                <a:t>SN   SC</a:t>
              </a:r>
            </a:p>
          </p:txBody>
        </p:sp>
      </p:grpSp>
      <p:sp>
        <p:nvSpPr>
          <p:cNvPr id="481" name="Rectangle 480">
            <a:extLst>
              <a:ext uri="{FF2B5EF4-FFF2-40B4-BE49-F238E27FC236}">
                <a16:creationId xmlns:a16="http://schemas.microsoft.com/office/drawing/2014/main" id="{DE2319BE-8AB6-4166-8814-97A553DB7FE4}"/>
              </a:ext>
            </a:extLst>
          </p:cNvPr>
          <p:cNvSpPr/>
          <p:nvPr/>
        </p:nvSpPr>
        <p:spPr>
          <a:xfrm>
            <a:off x="1596713" y="1743549"/>
            <a:ext cx="195590" cy="10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06" name="Group 505">
            <a:extLst>
              <a:ext uri="{FF2B5EF4-FFF2-40B4-BE49-F238E27FC236}">
                <a16:creationId xmlns:a16="http://schemas.microsoft.com/office/drawing/2014/main" id="{F776C2D9-F850-4894-BF65-69D913BC5299}"/>
              </a:ext>
            </a:extLst>
          </p:cNvPr>
          <p:cNvGrpSpPr/>
          <p:nvPr/>
        </p:nvGrpSpPr>
        <p:grpSpPr>
          <a:xfrm>
            <a:off x="1285103" y="1161535"/>
            <a:ext cx="2298356" cy="832022"/>
            <a:chOff x="1285103" y="1161535"/>
            <a:chExt cx="2298356" cy="832022"/>
          </a:xfrm>
        </p:grpSpPr>
        <p:sp>
          <p:nvSpPr>
            <p:cNvPr id="503" name="Freeform: Shape 502">
              <a:extLst>
                <a:ext uri="{FF2B5EF4-FFF2-40B4-BE49-F238E27FC236}">
                  <a16:creationId xmlns:a16="http://schemas.microsoft.com/office/drawing/2014/main" id="{4EE1E5C7-F0F8-44CD-BBC3-F3A5FA865E56}"/>
                </a:ext>
              </a:extLst>
            </p:cNvPr>
            <p:cNvSpPr/>
            <p:nvPr/>
          </p:nvSpPr>
          <p:spPr>
            <a:xfrm>
              <a:off x="1285103" y="1161535"/>
              <a:ext cx="2298356" cy="832022"/>
            </a:xfrm>
            <a:custGeom>
              <a:avLst/>
              <a:gdLst>
                <a:gd name="connsiteX0" fmla="*/ 8238 w 2298356"/>
                <a:gd name="connsiteY0" fmla="*/ 0 h 832022"/>
                <a:gd name="connsiteX1" fmla="*/ 0 w 2298356"/>
                <a:gd name="connsiteY1" fmla="*/ 815546 h 832022"/>
                <a:gd name="connsiteX2" fmla="*/ 2298356 w 2298356"/>
                <a:gd name="connsiteY2" fmla="*/ 832022 h 832022"/>
              </a:gdLst>
              <a:ahLst/>
              <a:cxnLst>
                <a:cxn ang="0">
                  <a:pos x="connsiteX0" y="connsiteY0"/>
                </a:cxn>
                <a:cxn ang="0">
                  <a:pos x="connsiteX1" y="connsiteY1"/>
                </a:cxn>
                <a:cxn ang="0">
                  <a:pos x="connsiteX2" y="connsiteY2"/>
                </a:cxn>
              </a:cxnLst>
              <a:rect l="l" t="t" r="r" b="b"/>
              <a:pathLst>
                <a:path w="2298356" h="832022">
                  <a:moveTo>
                    <a:pt x="8238" y="0"/>
                  </a:moveTo>
                  <a:lnTo>
                    <a:pt x="0" y="815546"/>
                  </a:lnTo>
                  <a:lnTo>
                    <a:pt x="2298356" y="832022"/>
                  </a:lnTo>
                </a:path>
              </a:pathLst>
            </a:custGeom>
            <a:ln w="38100">
              <a:solidFill>
                <a:schemeClr val="accent2">
                  <a:lumMod val="75000"/>
                </a:schemeClr>
              </a:solidFill>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cxnSp>
          <p:nvCxnSpPr>
            <p:cNvPr id="505" name="Straight Connector 504">
              <a:extLst>
                <a:ext uri="{FF2B5EF4-FFF2-40B4-BE49-F238E27FC236}">
                  <a16:creationId xmlns:a16="http://schemas.microsoft.com/office/drawing/2014/main" id="{E2B81B0C-9788-43E8-8A02-9BC4796E7649}"/>
                </a:ext>
              </a:extLst>
            </p:cNvPr>
            <p:cNvCxnSpPr>
              <a:cxnSpLocks/>
            </p:cNvCxnSpPr>
            <p:nvPr/>
          </p:nvCxnSpPr>
          <p:spPr>
            <a:xfrm flipH="1">
              <a:off x="1635940" y="1694203"/>
              <a:ext cx="4538" cy="283426"/>
            </a:xfrm>
            <a:prstGeom prst="line">
              <a:avLst/>
            </a:prstGeom>
            <a:ln w="38100">
              <a:solidFill>
                <a:schemeClr val="accent2">
                  <a:lumMod val="75000"/>
                </a:schemeClr>
              </a:solidFill>
            </a:ln>
          </p:spPr>
          <p:style>
            <a:lnRef idx="1">
              <a:schemeClr val="dk1"/>
            </a:lnRef>
            <a:fillRef idx="0">
              <a:schemeClr val="dk1"/>
            </a:fillRef>
            <a:effectRef idx="0">
              <a:schemeClr val="dk1"/>
            </a:effectRef>
            <a:fontRef idx="minor">
              <a:schemeClr val="tx1"/>
            </a:fontRef>
          </p:style>
        </p:cxnSp>
      </p:grpSp>
      <p:cxnSp>
        <p:nvCxnSpPr>
          <p:cNvPr id="508" name="Connector: Elbow 507">
            <a:extLst>
              <a:ext uri="{FF2B5EF4-FFF2-40B4-BE49-F238E27FC236}">
                <a16:creationId xmlns:a16="http://schemas.microsoft.com/office/drawing/2014/main" id="{2292566C-83C5-4A43-A918-1C7353B9B996}"/>
              </a:ext>
            </a:extLst>
          </p:cNvPr>
          <p:cNvCxnSpPr>
            <a:cxnSpLocks/>
          </p:cNvCxnSpPr>
          <p:nvPr/>
        </p:nvCxnSpPr>
        <p:spPr>
          <a:xfrm rot="16200000" flipH="1">
            <a:off x="3503430" y="1783884"/>
            <a:ext cx="1793730" cy="1541974"/>
          </a:xfrm>
          <a:prstGeom prst="bentConnector3">
            <a:avLst>
              <a:gd name="adj1" fmla="val -65274"/>
            </a:avLst>
          </a:prstGeom>
          <a:ln w="1905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283" name="TextBox 282">
            <a:extLst>
              <a:ext uri="{FF2B5EF4-FFF2-40B4-BE49-F238E27FC236}">
                <a16:creationId xmlns:a16="http://schemas.microsoft.com/office/drawing/2014/main" id="{21BF6215-86CA-4CBB-8F2B-8F32B7EE396C}"/>
              </a:ext>
            </a:extLst>
          </p:cNvPr>
          <p:cNvSpPr txBox="1"/>
          <p:nvPr/>
        </p:nvSpPr>
        <p:spPr>
          <a:xfrm>
            <a:off x="3632443" y="2204576"/>
            <a:ext cx="25831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Calibri"/>
                <a:ea typeface="+mn-ea"/>
                <a:cs typeface="+mn-cs"/>
              </a:rPr>
              <a:t>A</a:t>
            </a:r>
          </a:p>
        </p:txBody>
      </p:sp>
      <p:sp>
        <p:nvSpPr>
          <p:cNvPr id="284" name="TextBox 283">
            <a:extLst>
              <a:ext uri="{FF2B5EF4-FFF2-40B4-BE49-F238E27FC236}">
                <a16:creationId xmlns:a16="http://schemas.microsoft.com/office/drawing/2014/main" id="{B06AB71D-2490-45F7-9479-FA34AF9CB1E6}"/>
              </a:ext>
            </a:extLst>
          </p:cNvPr>
          <p:cNvSpPr txBox="1"/>
          <p:nvPr/>
        </p:nvSpPr>
        <p:spPr>
          <a:xfrm>
            <a:off x="3875947" y="2212300"/>
            <a:ext cx="80516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Calibri"/>
                <a:ea typeface="+mn-ea"/>
                <a:cs typeface="+mn-cs"/>
              </a:rPr>
              <a:t>B    C    D</a:t>
            </a:r>
          </a:p>
        </p:txBody>
      </p:sp>
      <p:sp>
        <p:nvSpPr>
          <p:cNvPr id="4" name="Title 1">
            <a:extLst>
              <a:ext uri="{FF2B5EF4-FFF2-40B4-BE49-F238E27FC236}">
                <a16:creationId xmlns:a16="http://schemas.microsoft.com/office/drawing/2014/main" id="{EA741166-79AA-4CE4-BDD3-9366E36EEE85}"/>
              </a:ext>
            </a:extLst>
          </p:cNvPr>
          <p:cNvSpPr txBox="1">
            <a:spLocks/>
          </p:cNvSpPr>
          <p:nvPr/>
        </p:nvSpPr>
        <p:spPr>
          <a:xfrm>
            <a:off x="2284860" y="28758"/>
            <a:ext cx="4365962" cy="5984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kern="0" dirty="0">
                <a:solidFill>
                  <a:srgbClr val="0070C0"/>
                </a:solidFill>
                <a:latin typeface="Calibri"/>
                <a:cs typeface="Calibri" pitchFamily="34" charset="0"/>
              </a:rPr>
              <a:t>Wiring for the drive </a:t>
            </a:r>
            <a:endParaRPr kumimoji="0" lang="en-GB" sz="2000" b="0" i="0" u="none" strike="noStrike" kern="1200" cap="none" spc="0" normalizeH="0" baseline="0" noProof="0" dirty="0">
              <a:ln>
                <a:noFill/>
              </a:ln>
              <a:solidFill>
                <a:srgbClr val="0070C0"/>
              </a:solidFill>
              <a:effectLst/>
              <a:uLnTx/>
              <a:uFillTx/>
              <a:latin typeface="Calibri"/>
            </a:endParaRPr>
          </a:p>
        </p:txBody>
      </p:sp>
      <p:sp>
        <p:nvSpPr>
          <p:cNvPr id="501" name="TextBox 500"/>
          <p:cNvSpPr txBox="1"/>
          <p:nvPr/>
        </p:nvSpPr>
        <p:spPr>
          <a:xfrm>
            <a:off x="206739" y="2068320"/>
            <a:ext cx="242505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Remove the wire bridge between SN &amp; SC on the drive </a:t>
            </a:r>
            <a:r>
              <a:rPr kumimoji="0" lang="en-GB" sz="900" b="0" i="0" u="none" strike="noStrike" kern="1200" cap="none" spc="0" normalizeH="0" baseline="0" noProof="0" dirty="0">
                <a:ln>
                  <a:noFill/>
                </a:ln>
                <a:solidFill>
                  <a:prstClr val="black"/>
                </a:solidFill>
                <a:effectLst/>
                <a:uLnTx/>
                <a:uFillTx/>
                <a:latin typeface="Calibri"/>
                <a:ea typeface="+mn-ea"/>
                <a:cs typeface="+mn-cs"/>
              </a:rPr>
              <a:t>(See page 17</a:t>
            </a:r>
            <a:r>
              <a:rPr kumimoji="0" lang="en-GB" sz="900" b="0" i="0" u="none" strike="noStrike" kern="1200" cap="none" spc="0" normalizeH="0" noProof="0" dirty="0">
                <a:ln>
                  <a:noFill/>
                </a:ln>
                <a:solidFill>
                  <a:prstClr val="black"/>
                </a:solidFill>
                <a:effectLst/>
                <a:uLnTx/>
                <a:uFillTx/>
                <a:latin typeface="Calibri"/>
                <a:ea typeface="+mn-ea"/>
                <a:cs typeface="+mn-cs"/>
              </a:rPr>
              <a:t> of EV40 Manual).</a:t>
            </a: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10" name="Straight Arrow Connector 9">
            <a:extLst>
              <a:ext uri="{FF2B5EF4-FFF2-40B4-BE49-F238E27FC236}">
                <a16:creationId xmlns:a16="http://schemas.microsoft.com/office/drawing/2014/main" id="{5EADC502-A38B-4372-ACEB-EE956C1F2499}"/>
              </a:ext>
            </a:extLst>
          </p:cNvPr>
          <p:cNvCxnSpPr>
            <a:cxnSpLocks/>
          </p:cNvCxnSpPr>
          <p:nvPr/>
        </p:nvCxnSpPr>
        <p:spPr>
          <a:xfrm flipV="1">
            <a:off x="1289279" y="1819148"/>
            <a:ext cx="298331" cy="32193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8" name="TextBox 197">
            <a:extLst>
              <a:ext uri="{FF2B5EF4-FFF2-40B4-BE49-F238E27FC236}">
                <a16:creationId xmlns:a16="http://schemas.microsoft.com/office/drawing/2014/main" id="{2BDE3CFA-EFFD-45B3-B4DD-FE921F4FC3E2}"/>
              </a:ext>
            </a:extLst>
          </p:cNvPr>
          <p:cNvSpPr txBox="1"/>
          <p:nvPr/>
        </p:nvSpPr>
        <p:spPr>
          <a:xfrm>
            <a:off x="193434" y="2638736"/>
            <a:ext cx="2425058" cy="6617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rPr>
              <a:t>Do the wirings between the drive and the Pro-Hydro card </a:t>
            </a:r>
            <a:r>
              <a:rPr kumimoji="0" lang="en-GB" sz="900" b="0" i="0" u="none" strike="noStrike" kern="1200" cap="none" spc="0" normalizeH="0" baseline="0" noProof="0" dirty="0">
                <a:ln>
                  <a:noFill/>
                </a:ln>
                <a:solidFill>
                  <a:prstClr val="black"/>
                </a:solidFill>
                <a:effectLst/>
                <a:uLnTx/>
                <a:uFillTx/>
                <a:latin typeface="Calibri"/>
              </a:rPr>
              <a:t>(</a:t>
            </a:r>
            <a:r>
              <a:rPr kumimoji="0" lang="en-GB" sz="900" b="0" i="0" u="none" strike="noStrike" kern="1200" cap="none" spc="0" normalizeH="0" noProof="0" dirty="0">
                <a:ln>
                  <a:noFill/>
                </a:ln>
                <a:solidFill>
                  <a:prstClr val="black"/>
                </a:solidFill>
                <a:effectLst/>
                <a:uLnTx/>
                <a:uFillTx/>
                <a:latin typeface="Calibri"/>
              </a:rPr>
              <a:t>page</a:t>
            </a:r>
            <a:r>
              <a:rPr lang="en-GB" sz="900" dirty="0">
                <a:solidFill>
                  <a:prstClr val="black"/>
                </a:solidFill>
                <a:latin typeface="Calibri"/>
              </a:rPr>
              <a:t>s 17 &amp; 18).</a:t>
            </a:r>
            <a:endParaRPr kumimoji="0" lang="en-GB" sz="900" b="0" i="0" u="none" strike="noStrike" kern="1200" cap="none" spc="0" normalizeH="0" baseline="0" noProof="0" dirty="0">
              <a:ln>
                <a:noFill/>
              </a:ln>
              <a:solidFill>
                <a:prstClr val="black"/>
              </a:solidFill>
              <a:effectLst/>
              <a:uLnTx/>
              <a:uFillTx/>
              <a:latin typeface="Calibri"/>
            </a:endParaRPr>
          </a:p>
        </p:txBody>
      </p:sp>
      <p:sp>
        <p:nvSpPr>
          <p:cNvPr id="3" name="Slide Number Placeholder 2">
            <a:extLst>
              <a:ext uri="{FF2B5EF4-FFF2-40B4-BE49-F238E27FC236}">
                <a16:creationId xmlns:a16="http://schemas.microsoft.com/office/drawing/2014/main" id="{C4948F83-811C-4B76-998B-77BE50F0547D}"/>
              </a:ext>
            </a:extLst>
          </p:cNvPr>
          <p:cNvSpPr>
            <a:spLocks noGrp="1"/>
          </p:cNvSpPr>
          <p:nvPr>
            <p:ph type="sldNum" sz="quarter" idx="12"/>
          </p:nvPr>
        </p:nvSpPr>
        <p:spPr/>
        <p:txBody>
          <a:bodyPr/>
          <a:lstStyle/>
          <a:p>
            <a:fld id="{418D8610-C083-4EDD-9217-F811E5D92946}" type="slidenum">
              <a:rPr lang="de-DE" smtClean="0"/>
              <a:t>13</a:t>
            </a:fld>
            <a:endParaRPr lang="de-DE"/>
          </a:p>
        </p:txBody>
      </p:sp>
    </p:spTree>
    <p:extLst>
      <p:ext uri="{BB962C8B-B14F-4D97-AF65-F5344CB8AC3E}">
        <p14:creationId xmlns:p14="http://schemas.microsoft.com/office/powerpoint/2010/main" val="176433459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1"/>
                                        </p:tgtEl>
                                        <p:attrNameLst>
                                          <p:attrName>style.visibility</p:attrName>
                                        </p:attrNameLst>
                                      </p:cBhvr>
                                      <p:to>
                                        <p:strVal val="visible"/>
                                      </p:to>
                                    </p:set>
                                    <p:animEffect transition="in" filter="wipe(left)">
                                      <p:cBhvr>
                                        <p:cTn id="7" dur="1000"/>
                                        <p:tgtEl>
                                          <p:spTgt spid="50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81"/>
                                        </p:tgtEl>
                                        <p:attrNameLst>
                                          <p:attrName>style.visibility</p:attrName>
                                        </p:attrNameLst>
                                      </p:cBhvr>
                                      <p:to>
                                        <p:strVal val="visible"/>
                                      </p:to>
                                    </p:set>
                                    <p:animEffect transition="in" filter="fade">
                                      <p:cBhvr>
                                        <p:cTn id="16" dur="500"/>
                                        <p:tgtEl>
                                          <p:spTgt spid="481"/>
                                        </p:tgtEl>
                                      </p:cBhvr>
                                    </p:animEffect>
                                  </p:childTnLst>
                                </p:cTn>
                              </p:par>
                            </p:childTnLst>
                          </p:cTn>
                        </p:par>
                        <p:par>
                          <p:cTn id="17" fill="hold">
                            <p:stCondLst>
                              <p:cond delay="500"/>
                            </p:stCondLst>
                            <p:childTnLst>
                              <p:par>
                                <p:cTn id="18" presetID="1" presetClass="exit" presetSubtype="0" fill="hold" nodeType="afterEffect">
                                  <p:stCondLst>
                                    <p:cond delay="0"/>
                                  </p:stCondLst>
                                  <p:childTnLst>
                                    <p:set>
                                      <p:cBhvr>
                                        <p:cTn id="19" dur="1" fill="hold">
                                          <p:stCondLst>
                                            <p:cond delay="0"/>
                                          </p:stCondLst>
                                        </p:cTn>
                                        <p:tgtEl>
                                          <p:spTgt spid="10"/>
                                        </p:tgtEl>
                                        <p:attrNameLst>
                                          <p:attrName>style.visibility</p:attrName>
                                        </p:attrNameLst>
                                      </p:cBhvr>
                                      <p:to>
                                        <p:strVal val="hidden"/>
                                      </p:to>
                                    </p:se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98"/>
                                        </p:tgtEl>
                                        <p:attrNameLst>
                                          <p:attrName>style.visibility</p:attrName>
                                        </p:attrNameLst>
                                      </p:cBhvr>
                                      <p:to>
                                        <p:strVal val="visible"/>
                                      </p:to>
                                    </p:set>
                                    <p:animEffect transition="in" filter="wipe(left)">
                                      <p:cBhvr>
                                        <p:cTn id="23" dur="1000"/>
                                        <p:tgtEl>
                                          <p:spTgt spid="198"/>
                                        </p:tgtEl>
                                      </p:cBhvr>
                                    </p:animEffect>
                                  </p:childTnLst>
                                </p:cTn>
                              </p:par>
                            </p:childTnLst>
                          </p:cTn>
                        </p:par>
                        <p:par>
                          <p:cTn id="24" fill="hold">
                            <p:stCondLst>
                              <p:cond delay="1500"/>
                            </p:stCondLst>
                            <p:childTnLst>
                              <p:par>
                                <p:cTn id="25" presetID="22" presetClass="entr" presetSubtype="8" fill="hold" nodeType="afterEffect">
                                  <p:stCondLst>
                                    <p:cond delay="0"/>
                                  </p:stCondLst>
                                  <p:childTnLst>
                                    <p:set>
                                      <p:cBhvr>
                                        <p:cTn id="26" dur="1" fill="hold">
                                          <p:stCondLst>
                                            <p:cond delay="0"/>
                                          </p:stCondLst>
                                        </p:cTn>
                                        <p:tgtEl>
                                          <p:spTgt spid="506"/>
                                        </p:tgtEl>
                                        <p:attrNameLst>
                                          <p:attrName>style.visibility</p:attrName>
                                        </p:attrNameLst>
                                      </p:cBhvr>
                                      <p:to>
                                        <p:strVal val="visible"/>
                                      </p:to>
                                    </p:set>
                                    <p:animEffect transition="in" filter="wipe(left)">
                                      <p:cBhvr>
                                        <p:cTn id="27" dur="2000"/>
                                        <p:tgtEl>
                                          <p:spTgt spid="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 grpId="0" animBg="1"/>
      <p:bldP spid="501" grpId="0"/>
      <p:bldP spid="1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741166-79AA-4CE4-BDD3-9366E36EEE85}"/>
              </a:ext>
            </a:extLst>
          </p:cNvPr>
          <p:cNvSpPr txBox="1">
            <a:spLocks/>
          </p:cNvSpPr>
          <p:nvPr/>
        </p:nvSpPr>
        <p:spPr>
          <a:xfrm>
            <a:off x="2364260" y="102393"/>
            <a:ext cx="4676380" cy="5984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0" cap="none" spc="0" normalizeH="0" baseline="0" noProof="0" dirty="0">
                <a:ln>
                  <a:noFill/>
                </a:ln>
                <a:solidFill>
                  <a:srgbClr val="0070C0"/>
                </a:solidFill>
                <a:effectLst/>
                <a:uLnTx/>
                <a:uFillTx/>
                <a:latin typeface="Calibri"/>
                <a:ea typeface="+mj-ea"/>
                <a:cs typeface="Calibri" pitchFamily="34" charset="0"/>
              </a:rPr>
              <a:t>Wiring </a:t>
            </a:r>
            <a:r>
              <a:rPr lang="en-GB" sz="2000" kern="0" dirty="0">
                <a:solidFill>
                  <a:srgbClr val="0070C0"/>
                </a:solidFill>
                <a:latin typeface="Calibri"/>
                <a:cs typeface="Calibri" pitchFamily="34" charset="0"/>
              </a:rPr>
              <a:t>for</a:t>
            </a:r>
            <a:r>
              <a:rPr kumimoji="0" lang="en-GB" sz="2000" b="0" i="0" u="none" strike="noStrike" kern="0" cap="none" spc="0" normalizeH="0" baseline="0" noProof="0" dirty="0">
                <a:ln>
                  <a:noFill/>
                </a:ln>
                <a:solidFill>
                  <a:srgbClr val="0070C0"/>
                </a:solidFill>
                <a:effectLst/>
                <a:uLnTx/>
                <a:uFillTx/>
                <a:latin typeface="Calibri"/>
                <a:ea typeface="+mj-ea"/>
                <a:cs typeface="Calibri" pitchFamily="34" charset="0"/>
              </a:rPr>
              <a:t> GA700 drive</a:t>
            </a:r>
            <a:endParaRPr kumimoji="0" lang="en-GB" sz="2000" b="0" i="0" u="none" strike="noStrike" kern="1200" cap="none" spc="0" normalizeH="0" baseline="0" noProof="0" dirty="0">
              <a:ln>
                <a:noFill/>
              </a:ln>
              <a:solidFill>
                <a:srgbClr val="0070C0"/>
              </a:solidFill>
              <a:effectLst/>
              <a:uLnTx/>
              <a:uFillTx/>
              <a:latin typeface="Calibri"/>
              <a:ea typeface="+mj-ea"/>
            </a:endParaRPr>
          </a:p>
        </p:txBody>
      </p:sp>
      <p:sp>
        <p:nvSpPr>
          <p:cNvPr id="528" name="TextBox 527">
            <a:extLst>
              <a:ext uri="{FF2B5EF4-FFF2-40B4-BE49-F238E27FC236}">
                <a16:creationId xmlns:a16="http://schemas.microsoft.com/office/drawing/2014/main" id="{A8A1683F-2126-4C9F-9B64-CA0F37BABC62}"/>
              </a:ext>
            </a:extLst>
          </p:cNvPr>
          <p:cNvSpPr txBox="1"/>
          <p:nvPr/>
        </p:nvSpPr>
        <p:spPr>
          <a:xfrm>
            <a:off x="2256484" y="4496464"/>
            <a:ext cx="5226671" cy="461665"/>
          </a:xfrm>
          <a:prstGeom prst="rect">
            <a:avLst/>
          </a:prstGeom>
          <a:noFill/>
        </p:spPr>
        <p:txBody>
          <a:bodyPr wrap="square" rtlCol="0">
            <a:spAutoFit/>
          </a:bodyPr>
          <a:lstStyle/>
          <a:p>
            <a:pPr lvl="0" algn="just">
              <a:defRPr/>
            </a:pPr>
            <a:r>
              <a:rPr lang="en-GB" sz="1200" dirty="0"/>
              <a:t>If 24VDC external power supply is used for the Pro-Hydro card, pay attention for the polarity. High current may damage the Pro-Hydro card! </a:t>
            </a:r>
          </a:p>
        </p:txBody>
      </p:sp>
      <p:grpSp>
        <p:nvGrpSpPr>
          <p:cNvPr id="93" name="Canvas 3215">
            <a:extLst>
              <a:ext uri="{FF2B5EF4-FFF2-40B4-BE49-F238E27FC236}">
                <a16:creationId xmlns:a16="http://schemas.microsoft.com/office/drawing/2014/main" id="{4E632427-EDF9-4732-A51B-88D7CC9D0329}"/>
              </a:ext>
            </a:extLst>
          </p:cNvPr>
          <p:cNvGrpSpPr/>
          <p:nvPr/>
        </p:nvGrpSpPr>
        <p:grpSpPr>
          <a:xfrm>
            <a:off x="2049229" y="676978"/>
            <a:ext cx="6182360" cy="3723640"/>
            <a:chOff x="0" y="0"/>
            <a:chExt cx="6182360" cy="3723640"/>
          </a:xfrm>
        </p:grpSpPr>
        <p:sp>
          <p:nvSpPr>
            <p:cNvPr id="94" name="Rectangle 93">
              <a:extLst>
                <a:ext uri="{FF2B5EF4-FFF2-40B4-BE49-F238E27FC236}">
                  <a16:creationId xmlns:a16="http://schemas.microsoft.com/office/drawing/2014/main" id="{21286ADE-53FA-4706-8B26-1418A784E301}"/>
                </a:ext>
              </a:extLst>
            </p:cNvPr>
            <p:cNvSpPr/>
            <p:nvPr/>
          </p:nvSpPr>
          <p:spPr>
            <a:xfrm>
              <a:off x="0" y="0"/>
              <a:ext cx="6182360" cy="3723640"/>
            </a:xfrm>
            <a:prstGeom prst="rect">
              <a:avLst/>
            </a:prstGeom>
            <a:solidFill>
              <a:prstClr val="white"/>
            </a:solidFill>
            <a:ln>
              <a:noFill/>
            </a:ln>
          </p:spPr>
        </p:sp>
        <p:sp>
          <p:nvSpPr>
            <p:cNvPr id="95" name="Speech Bubble: Rectangle with Corners Rounded 94">
              <a:extLst>
                <a:ext uri="{FF2B5EF4-FFF2-40B4-BE49-F238E27FC236}">
                  <a16:creationId xmlns:a16="http://schemas.microsoft.com/office/drawing/2014/main" id="{1710E440-AF2D-4EF4-9081-F54221DFC46F}"/>
                </a:ext>
              </a:extLst>
            </p:cNvPr>
            <p:cNvSpPr/>
            <p:nvPr/>
          </p:nvSpPr>
          <p:spPr>
            <a:xfrm flipV="1">
              <a:off x="98235" y="1653241"/>
              <a:ext cx="3036311" cy="1782362"/>
            </a:xfrm>
            <a:prstGeom prst="wedgeRoundRectCallout">
              <a:avLst>
                <a:gd name="adj1" fmla="val -20519"/>
                <a:gd name="adj2" fmla="val 65397"/>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96" name="Picture 95">
              <a:extLst>
                <a:ext uri="{FF2B5EF4-FFF2-40B4-BE49-F238E27FC236}">
                  <a16:creationId xmlns:a16="http://schemas.microsoft.com/office/drawing/2014/main" id="{30D973E1-8EA7-47FD-B015-99BAF47D4BC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9033" y="1906300"/>
              <a:ext cx="2928233" cy="1322349"/>
            </a:xfrm>
            <a:prstGeom prst="rect">
              <a:avLst/>
            </a:prstGeom>
          </p:spPr>
        </p:pic>
        <p:pic>
          <p:nvPicPr>
            <p:cNvPr id="97" name="Picture 96">
              <a:extLst>
                <a:ext uri="{FF2B5EF4-FFF2-40B4-BE49-F238E27FC236}">
                  <a16:creationId xmlns:a16="http://schemas.microsoft.com/office/drawing/2014/main" id="{05838332-AC98-4BDB-B8F0-0562421323A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0085" y="255063"/>
              <a:ext cx="1726003" cy="1059387"/>
            </a:xfrm>
            <a:prstGeom prst="rect">
              <a:avLst/>
            </a:prstGeom>
          </p:spPr>
        </p:pic>
        <p:sp>
          <p:nvSpPr>
            <p:cNvPr id="98" name="Freeform: Shape 97">
              <a:extLst>
                <a:ext uri="{FF2B5EF4-FFF2-40B4-BE49-F238E27FC236}">
                  <a16:creationId xmlns:a16="http://schemas.microsoft.com/office/drawing/2014/main" id="{EB6330CE-208D-43C2-8ADE-FB0FE9CD6B4B}"/>
                </a:ext>
              </a:extLst>
            </p:cNvPr>
            <p:cNvSpPr/>
            <p:nvPr/>
          </p:nvSpPr>
          <p:spPr>
            <a:xfrm>
              <a:off x="1612142" y="2158579"/>
              <a:ext cx="2469600" cy="252000"/>
            </a:xfrm>
            <a:custGeom>
              <a:avLst/>
              <a:gdLst>
                <a:gd name="connsiteX0" fmla="*/ 0 w 2354238"/>
                <a:gd name="connsiteY0" fmla="*/ 177421 h 307075"/>
                <a:gd name="connsiteX1" fmla="*/ 0 w 2354238"/>
                <a:gd name="connsiteY1" fmla="*/ 0 h 307075"/>
                <a:gd name="connsiteX2" fmla="*/ 1617259 w 2354238"/>
                <a:gd name="connsiteY2" fmla="*/ 6824 h 307075"/>
                <a:gd name="connsiteX3" fmla="*/ 1624083 w 2354238"/>
                <a:gd name="connsiteY3" fmla="*/ 102358 h 307075"/>
                <a:gd name="connsiteX4" fmla="*/ 2354238 w 2354238"/>
                <a:gd name="connsiteY4" fmla="*/ 102358 h 307075"/>
                <a:gd name="connsiteX5" fmla="*/ 2354238 w 2354238"/>
                <a:gd name="connsiteY5" fmla="*/ 307075 h 307075"/>
                <a:gd name="connsiteX0" fmla="*/ 0 w 2354238"/>
                <a:gd name="connsiteY0" fmla="*/ 195561 h 307075"/>
                <a:gd name="connsiteX1" fmla="*/ 0 w 2354238"/>
                <a:gd name="connsiteY1" fmla="*/ 0 h 307075"/>
                <a:gd name="connsiteX2" fmla="*/ 1617259 w 2354238"/>
                <a:gd name="connsiteY2" fmla="*/ 6824 h 307075"/>
                <a:gd name="connsiteX3" fmla="*/ 1624083 w 2354238"/>
                <a:gd name="connsiteY3" fmla="*/ 102358 h 307075"/>
                <a:gd name="connsiteX4" fmla="*/ 2354238 w 2354238"/>
                <a:gd name="connsiteY4" fmla="*/ 102358 h 307075"/>
                <a:gd name="connsiteX5" fmla="*/ 2354238 w 2354238"/>
                <a:gd name="connsiteY5" fmla="*/ 307075 h 30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4238" h="307075">
                  <a:moveTo>
                    <a:pt x="0" y="195561"/>
                  </a:moveTo>
                  <a:lnTo>
                    <a:pt x="0" y="0"/>
                  </a:lnTo>
                  <a:lnTo>
                    <a:pt x="1617259" y="6824"/>
                  </a:lnTo>
                  <a:lnTo>
                    <a:pt x="1624083" y="102358"/>
                  </a:lnTo>
                  <a:lnTo>
                    <a:pt x="2354238" y="102358"/>
                  </a:lnTo>
                  <a:lnTo>
                    <a:pt x="2354238" y="307075"/>
                  </a:lnTo>
                </a:path>
              </a:pathLst>
            </a:custGeom>
            <a:ln w="28575">
              <a:solidFill>
                <a:srgbClr val="00B050"/>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9" name="Freeform: Shape 98">
              <a:extLst>
                <a:ext uri="{FF2B5EF4-FFF2-40B4-BE49-F238E27FC236}">
                  <a16:creationId xmlns:a16="http://schemas.microsoft.com/office/drawing/2014/main" id="{A4BB3A86-F673-4753-9F3C-B889B0107D6A}"/>
                </a:ext>
              </a:extLst>
            </p:cNvPr>
            <p:cNvSpPr/>
            <p:nvPr/>
          </p:nvSpPr>
          <p:spPr>
            <a:xfrm>
              <a:off x="1441545" y="2319015"/>
              <a:ext cx="2545200" cy="144000"/>
            </a:xfrm>
            <a:custGeom>
              <a:avLst/>
              <a:gdLst>
                <a:gd name="connsiteX0" fmla="*/ 0 w 2442949"/>
                <a:gd name="connsiteY0" fmla="*/ 27295 h 177421"/>
                <a:gd name="connsiteX1" fmla="*/ 0 w 2442949"/>
                <a:gd name="connsiteY1" fmla="*/ 177421 h 177421"/>
                <a:gd name="connsiteX2" fmla="*/ 1815152 w 2442949"/>
                <a:gd name="connsiteY2" fmla="*/ 170597 h 177421"/>
                <a:gd name="connsiteX3" fmla="*/ 1815152 w 2442949"/>
                <a:gd name="connsiteY3" fmla="*/ 0 h 177421"/>
                <a:gd name="connsiteX4" fmla="*/ 2436125 w 2442949"/>
                <a:gd name="connsiteY4" fmla="*/ 6824 h 177421"/>
                <a:gd name="connsiteX5" fmla="*/ 2442949 w 2442949"/>
                <a:gd name="connsiteY5" fmla="*/ 129653 h 177421"/>
                <a:gd name="connsiteX0" fmla="*/ 0 w 2442949"/>
                <a:gd name="connsiteY0" fmla="*/ 27295 h 177421"/>
                <a:gd name="connsiteX1" fmla="*/ 0 w 2442949"/>
                <a:gd name="connsiteY1" fmla="*/ 177421 h 177421"/>
                <a:gd name="connsiteX2" fmla="*/ 1815152 w 2442949"/>
                <a:gd name="connsiteY2" fmla="*/ 170597 h 177421"/>
                <a:gd name="connsiteX3" fmla="*/ 1800865 w 2442949"/>
                <a:gd name="connsiteY3" fmla="*/ 0 h 177421"/>
                <a:gd name="connsiteX4" fmla="*/ 2436125 w 2442949"/>
                <a:gd name="connsiteY4" fmla="*/ 6824 h 177421"/>
                <a:gd name="connsiteX5" fmla="*/ 2442949 w 2442949"/>
                <a:gd name="connsiteY5" fmla="*/ 129653 h 177421"/>
                <a:gd name="connsiteX0" fmla="*/ 0 w 2442949"/>
                <a:gd name="connsiteY0" fmla="*/ 27295 h 177421"/>
                <a:gd name="connsiteX1" fmla="*/ 0 w 2442949"/>
                <a:gd name="connsiteY1" fmla="*/ 177421 h 177421"/>
                <a:gd name="connsiteX2" fmla="*/ 1800865 w 2442949"/>
                <a:gd name="connsiteY2" fmla="*/ 177421 h 177421"/>
                <a:gd name="connsiteX3" fmla="*/ 1800865 w 2442949"/>
                <a:gd name="connsiteY3" fmla="*/ 0 h 177421"/>
                <a:gd name="connsiteX4" fmla="*/ 2436125 w 2442949"/>
                <a:gd name="connsiteY4" fmla="*/ 6824 h 177421"/>
                <a:gd name="connsiteX5" fmla="*/ 2442949 w 2442949"/>
                <a:gd name="connsiteY5" fmla="*/ 129653 h 177421"/>
                <a:gd name="connsiteX0" fmla="*/ 0 w 2442949"/>
                <a:gd name="connsiteY0" fmla="*/ 27295 h 177421"/>
                <a:gd name="connsiteX1" fmla="*/ 0 w 2442949"/>
                <a:gd name="connsiteY1" fmla="*/ 177421 h 177421"/>
                <a:gd name="connsiteX2" fmla="*/ 1800865 w 2442949"/>
                <a:gd name="connsiteY2" fmla="*/ 177421 h 177421"/>
                <a:gd name="connsiteX3" fmla="*/ 1800865 w 2442949"/>
                <a:gd name="connsiteY3" fmla="*/ 0 h 177421"/>
                <a:gd name="connsiteX4" fmla="*/ 2436125 w 2442949"/>
                <a:gd name="connsiteY4" fmla="*/ 6824 h 177421"/>
                <a:gd name="connsiteX5" fmla="*/ 2442949 w 2442949"/>
                <a:gd name="connsiteY5" fmla="*/ 122830 h 177421"/>
                <a:gd name="connsiteX0" fmla="*/ 0 w 2436125"/>
                <a:gd name="connsiteY0" fmla="*/ 27295 h 177421"/>
                <a:gd name="connsiteX1" fmla="*/ 0 w 2436125"/>
                <a:gd name="connsiteY1" fmla="*/ 177421 h 177421"/>
                <a:gd name="connsiteX2" fmla="*/ 1800865 w 2436125"/>
                <a:gd name="connsiteY2" fmla="*/ 177421 h 177421"/>
                <a:gd name="connsiteX3" fmla="*/ 1800865 w 2436125"/>
                <a:gd name="connsiteY3" fmla="*/ 0 h 177421"/>
                <a:gd name="connsiteX4" fmla="*/ 2436125 w 2436125"/>
                <a:gd name="connsiteY4" fmla="*/ 6824 h 177421"/>
                <a:gd name="connsiteX5" fmla="*/ 2429332 w 2436125"/>
                <a:gd name="connsiteY5" fmla="*/ 114612 h 177421"/>
                <a:gd name="connsiteX0" fmla="*/ 0 w 2436125"/>
                <a:gd name="connsiteY0" fmla="*/ 27295 h 177421"/>
                <a:gd name="connsiteX1" fmla="*/ 0 w 2436125"/>
                <a:gd name="connsiteY1" fmla="*/ 177421 h 177421"/>
                <a:gd name="connsiteX2" fmla="*/ 1800865 w 2436125"/>
                <a:gd name="connsiteY2" fmla="*/ 177421 h 177421"/>
                <a:gd name="connsiteX3" fmla="*/ 1800865 w 2436125"/>
                <a:gd name="connsiteY3" fmla="*/ 0 h 177421"/>
                <a:gd name="connsiteX4" fmla="*/ 2436125 w 2436125"/>
                <a:gd name="connsiteY4" fmla="*/ 6824 h 177421"/>
                <a:gd name="connsiteX5" fmla="*/ 2436125 w 2436125"/>
                <a:gd name="connsiteY5" fmla="*/ 114612 h 17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36125" h="177421">
                  <a:moveTo>
                    <a:pt x="0" y="27295"/>
                  </a:moveTo>
                  <a:lnTo>
                    <a:pt x="0" y="177421"/>
                  </a:lnTo>
                  <a:lnTo>
                    <a:pt x="1800865" y="177421"/>
                  </a:lnTo>
                  <a:lnTo>
                    <a:pt x="1800865" y="0"/>
                  </a:lnTo>
                  <a:lnTo>
                    <a:pt x="2436125" y="6824"/>
                  </a:lnTo>
                  <a:lnTo>
                    <a:pt x="2436125" y="114612"/>
                  </a:lnTo>
                </a:path>
              </a:pathLst>
            </a:custGeom>
            <a:ln w="28575">
              <a:solidFill>
                <a:schemeClr val="tx1"/>
              </a:solidFill>
            </a:ln>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0" name="Freeform: Shape 99">
              <a:extLst>
                <a:ext uri="{FF2B5EF4-FFF2-40B4-BE49-F238E27FC236}">
                  <a16:creationId xmlns:a16="http://schemas.microsoft.com/office/drawing/2014/main" id="{E7468B8E-4696-47D7-816F-B520431E1C8F}"/>
                </a:ext>
              </a:extLst>
            </p:cNvPr>
            <p:cNvSpPr/>
            <p:nvPr/>
          </p:nvSpPr>
          <p:spPr>
            <a:xfrm>
              <a:off x="2237524" y="2426494"/>
              <a:ext cx="1569600" cy="833437"/>
            </a:xfrm>
            <a:custGeom>
              <a:avLst/>
              <a:gdLst>
                <a:gd name="connsiteX0" fmla="*/ 0 w 1462087"/>
                <a:gd name="connsiteY0" fmla="*/ 704850 h 833437"/>
                <a:gd name="connsiteX1" fmla="*/ 0 w 1462087"/>
                <a:gd name="connsiteY1" fmla="*/ 833437 h 833437"/>
                <a:gd name="connsiteX2" fmla="*/ 1462087 w 1462087"/>
                <a:gd name="connsiteY2" fmla="*/ 823912 h 833437"/>
                <a:gd name="connsiteX3" fmla="*/ 1462087 w 1462087"/>
                <a:gd name="connsiteY3" fmla="*/ 0 h 833437"/>
              </a:gdLst>
              <a:ahLst/>
              <a:cxnLst>
                <a:cxn ang="0">
                  <a:pos x="connsiteX0" y="connsiteY0"/>
                </a:cxn>
                <a:cxn ang="0">
                  <a:pos x="connsiteX1" y="connsiteY1"/>
                </a:cxn>
                <a:cxn ang="0">
                  <a:pos x="connsiteX2" y="connsiteY2"/>
                </a:cxn>
                <a:cxn ang="0">
                  <a:pos x="connsiteX3" y="connsiteY3"/>
                </a:cxn>
              </a:cxnLst>
              <a:rect l="l" t="t" r="r" b="b"/>
              <a:pathLst>
                <a:path w="1462087" h="833437">
                  <a:moveTo>
                    <a:pt x="0" y="704850"/>
                  </a:moveTo>
                  <a:lnTo>
                    <a:pt x="0" y="833437"/>
                  </a:lnTo>
                  <a:lnTo>
                    <a:pt x="1462087" y="823912"/>
                  </a:lnTo>
                  <a:lnTo>
                    <a:pt x="1462087" y="0"/>
                  </a:lnTo>
                </a:path>
              </a:pathLst>
            </a:custGeom>
            <a:ln w="28575"/>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1" name="Freeform: Shape 100">
              <a:extLst>
                <a:ext uri="{FF2B5EF4-FFF2-40B4-BE49-F238E27FC236}">
                  <a16:creationId xmlns:a16="http://schemas.microsoft.com/office/drawing/2014/main" id="{0D61C4CA-CD4D-4FA0-B8B2-1AC4FB694DEA}"/>
                </a:ext>
              </a:extLst>
            </p:cNvPr>
            <p:cNvSpPr/>
            <p:nvPr/>
          </p:nvSpPr>
          <p:spPr>
            <a:xfrm>
              <a:off x="1902606" y="2424112"/>
              <a:ext cx="2001600" cy="942975"/>
            </a:xfrm>
            <a:custGeom>
              <a:avLst/>
              <a:gdLst>
                <a:gd name="connsiteX0" fmla="*/ 0 w 1881187"/>
                <a:gd name="connsiteY0" fmla="*/ 714375 h 947738"/>
                <a:gd name="connsiteX1" fmla="*/ 4762 w 1881187"/>
                <a:gd name="connsiteY1" fmla="*/ 947738 h 947738"/>
                <a:gd name="connsiteX2" fmla="*/ 1881187 w 1881187"/>
                <a:gd name="connsiteY2" fmla="*/ 942975 h 947738"/>
                <a:gd name="connsiteX3" fmla="*/ 1876425 w 1881187"/>
                <a:gd name="connsiteY3" fmla="*/ 0 h 947738"/>
              </a:gdLst>
              <a:ahLst/>
              <a:cxnLst>
                <a:cxn ang="0">
                  <a:pos x="connsiteX0" y="connsiteY0"/>
                </a:cxn>
                <a:cxn ang="0">
                  <a:pos x="connsiteX1" y="connsiteY1"/>
                </a:cxn>
                <a:cxn ang="0">
                  <a:pos x="connsiteX2" y="connsiteY2"/>
                </a:cxn>
                <a:cxn ang="0">
                  <a:pos x="connsiteX3" y="connsiteY3"/>
                </a:cxn>
              </a:cxnLst>
              <a:rect l="l" t="t" r="r" b="b"/>
              <a:pathLst>
                <a:path w="1881187" h="947738">
                  <a:moveTo>
                    <a:pt x="0" y="714375"/>
                  </a:moveTo>
                  <a:cubicBezTo>
                    <a:pt x="1587" y="792163"/>
                    <a:pt x="3175" y="869950"/>
                    <a:pt x="4762" y="947738"/>
                  </a:cubicBezTo>
                  <a:lnTo>
                    <a:pt x="1881187" y="942975"/>
                  </a:lnTo>
                  <a:cubicBezTo>
                    <a:pt x="1879600" y="628650"/>
                    <a:pt x="1878012" y="314325"/>
                    <a:pt x="1876425" y="0"/>
                  </a:cubicBezTo>
                </a:path>
              </a:pathLst>
            </a:custGeom>
            <a:ln w="2857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2" name="Text Box 3397">
              <a:extLst>
                <a:ext uri="{FF2B5EF4-FFF2-40B4-BE49-F238E27FC236}">
                  <a16:creationId xmlns:a16="http://schemas.microsoft.com/office/drawing/2014/main" id="{0AF9137C-7378-4A22-92DF-078F918C5762}"/>
                </a:ext>
              </a:extLst>
            </p:cNvPr>
            <p:cNvSpPr txBox="1"/>
            <p:nvPr/>
          </p:nvSpPr>
          <p:spPr>
            <a:xfrm>
              <a:off x="522786" y="114299"/>
              <a:ext cx="1590669" cy="2772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YASKAWA GA700 drive</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103" name="Group 102">
              <a:extLst>
                <a:ext uri="{FF2B5EF4-FFF2-40B4-BE49-F238E27FC236}">
                  <a16:creationId xmlns:a16="http://schemas.microsoft.com/office/drawing/2014/main" id="{2B17BD1D-F3F1-45AA-85D3-B680DAC2D3D8}"/>
                </a:ext>
              </a:extLst>
            </p:cNvPr>
            <p:cNvGrpSpPr/>
            <p:nvPr/>
          </p:nvGrpSpPr>
          <p:grpSpPr>
            <a:xfrm>
              <a:off x="573008" y="2291731"/>
              <a:ext cx="399916" cy="265068"/>
              <a:chOff x="0" y="0"/>
              <a:chExt cx="673280" cy="438457"/>
            </a:xfrm>
          </p:grpSpPr>
          <p:grpSp>
            <p:nvGrpSpPr>
              <p:cNvPr id="289" name="Group 288">
                <a:extLst>
                  <a:ext uri="{FF2B5EF4-FFF2-40B4-BE49-F238E27FC236}">
                    <a16:creationId xmlns:a16="http://schemas.microsoft.com/office/drawing/2014/main" id="{61DE3AAE-DE4B-49A3-B206-E2082B73C12F}"/>
                  </a:ext>
                </a:extLst>
              </p:cNvPr>
              <p:cNvGrpSpPr/>
              <p:nvPr/>
            </p:nvGrpSpPr>
            <p:grpSpPr>
              <a:xfrm>
                <a:off x="0" y="16931"/>
                <a:ext cx="108000" cy="180000"/>
                <a:chOff x="0" y="16931"/>
                <a:chExt cx="167483" cy="192602"/>
              </a:xfrm>
            </p:grpSpPr>
            <p:sp>
              <p:nvSpPr>
                <p:cNvPr id="298" name="Rectangle: Rounded Corners 297">
                  <a:extLst>
                    <a:ext uri="{FF2B5EF4-FFF2-40B4-BE49-F238E27FC236}">
                      <a16:creationId xmlns:a16="http://schemas.microsoft.com/office/drawing/2014/main" id="{EB1377E7-6D7D-4500-9B3A-3A0646E0B181}"/>
                    </a:ext>
                  </a:extLst>
                </p:cNvPr>
                <p:cNvSpPr/>
                <p:nvPr/>
              </p:nvSpPr>
              <p:spPr>
                <a:xfrm>
                  <a:off x="3956" y="16931"/>
                  <a:ext cx="158399" cy="154586"/>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9" name="Oval 298">
                  <a:extLst>
                    <a:ext uri="{FF2B5EF4-FFF2-40B4-BE49-F238E27FC236}">
                      <a16:creationId xmlns:a16="http://schemas.microsoft.com/office/drawing/2014/main" id="{47B145E5-9F61-447C-BAB4-231557154F14}"/>
                    </a:ext>
                  </a:extLst>
                </p:cNvPr>
                <p:cNvSpPr/>
                <p:nvPr/>
              </p:nvSpPr>
              <p:spPr>
                <a:xfrm>
                  <a:off x="0" y="121847"/>
                  <a:ext cx="167483" cy="87686"/>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90" name="Group 289">
                <a:extLst>
                  <a:ext uri="{FF2B5EF4-FFF2-40B4-BE49-F238E27FC236}">
                    <a16:creationId xmlns:a16="http://schemas.microsoft.com/office/drawing/2014/main" id="{8CD1E7B3-35D5-4324-ADCA-54FC01460DB8}"/>
                  </a:ext>
                </a:extLst>
              </p:cNvPr>
              <p:cNvGrpSpPr/>
              <p:nvPr/>
            </p:nvGrpSpPr>
            <p:grpSpPr>
              <a:xfrm>
                <a:off x="264117" y="0"/>
                <a:ext cx="144000" cy="216000"/>
                <a:chOff x="264117" y="0"/>
                <a:chExt cx="198000" cy="226203"/>
              </a:xfrm>
            </p:grpSpPr>
            <p:sp>
              <p:nvSpPr>
                <p:cNvPr id="296" name="Rectangle: Rounded Corners 295">
                  <a:extLst>
                    <a:ext uri="{FF2B5EF4-FFF2-40B4-BE49-F238E27FC236}">
                      <a16:creationId xmlns:a16="http://schemas.microsoft.com/office/drawing/2014/main" id="{E1F9FE8A-AD11-46FC-BD81-06FE60FEC8EF}"/>
                    </a:ext>
                  </a:extLst>
                </p:cNvPr>
                <p:cNvSpPr/>
                <p:nvPr/>
              </p:nvSpPr>
              <p:spPr>
                <a:xfrm>
                  <a:off x="264117" y="0"/>
                  <a:ext cx="198000" cy="168830"/>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7" name="Oval 296">
                  <a:extLst>
                    <a:ext uri="{FF2B5EF4-FFF2-40B4-BE49-F238E27FC236}">
                      <a16:creationId xmlns:a16="http://schemas.microsoft.com/office/drawing/2014/main" id="{D6FD48AE-98AA-4B97-9785-8AB010937224}"/>
                    </a:ext>
                  </a:extLst>
                </p:cNvPr>
                <p:cNvSpPr/>
                <p:nvPr/>
              </p:nvSpPr>
              <p:spPr>
                <a:xfrm>
                  <a:off x="264118" y="112053"/>
                  <a:ext cx="197521" cy="114150"/>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91" name="Group 290">
                <a:extLst>
                  <a:ext uri="{FF2B5EF4-FFF2-40B4-BE49-F238E27FC236}">
                    <a16:creationId xmlns:a16="http://schemas.microsoft.com/office/drawing/2014/main" id="{96C8B973-DBCB-404A-877F-39DF9FD29D00}"/>
                  </a:ext>
                </a:extLst>
              </p:cNvPr>
              <p:cNvGrpSpPr/>
              <p:nvPr/>
            </p:nvGrpSpPr>
            <p:grpSpPr>
              <a:xfrm>
                <a:off x="565280" y="28660"/>
                <a:ext cx="108000" cy="178039"/>
                <a:chOff x="565280" y="28660"/>
                <a:chExt cx="167005" cy="184340"/>
              </a:xfrm>
            </p:grpSpPr>
            <p:sp>
              <p:nvSpPr>
                <p:cNvPr id="294" name="Rectangle: Rounded Corners 293">
                  <a:extLst>
                    <a:ext uri="{FF2B5EF4-FFF2-40B4-BE49-F238E27FC236}">
                      <a16:creationId xmlns:a16="http://schemas.microsoft.com/office/drawing/2014/main" id="{AECD5132-4B72-4D94-B07A-023F2F794E5F}"/>
                    </a:ext>
                  </a:extLst>
                </p:cNvPr>
                <p:cNvSpPr/>
                <p:nvPr/>
              </p:nvSpPr>
              <p:spPr>
                <a:xfrm>
                  <a:off x="568906" y="28660"/>
                  <a:ext cx="158400" cy="168836"/>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5" name="Oval 294">
                  <a:extLst>
                    <a:ext uri="{FF2B5EF4-FFF2-40B4-BE49-F238E27FC236}">
                      <a16:creationId xmlns:a16="http://schemas.microsoft.com/office/drawing/2014/main" id="{905C3145-B49D-42F9-8082-9E037B2F0789}"/>
                    </a:ext>
                  </a:extLst>
                </p:cNvPr>
                <p:cNvSpPr/>
                <p:nvPr/>
              </p:nvSpPr>
              <p:spPr>
                <a:xfrm>
                  <a:off x="565280" y="138452"/>
                  <a:ext cx="167005" cy="74548"/>
                </a:xfrm>
                <a:prstGeom prst="ellips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292" name="Freeform: Shape 291">
                <a:extLst>
                  <a:ext uri="{FF2B5EF4-FFF2-40B4-BE49-F238E27FC236}">
                    <a16:creationId xmlns:a16="http://schemas.microsoft.com/office/drawing/2014/main" id="{2D2DC142-7E3E-49EE-8D29-C1BB3ACCB42E}"/>
                  </a:ext>
                </a:extLst>
              </p:cNvPr>
              <p:cNvSpPr/>
              <p:nvPr/>
            </p:nvSpPr>
            <p:spPr>
              <a:xfrm>
                <a:off x="50279" y="145284"/>
                <a:ext cx="310210" cy="293173"/>
              </a:xfrm>
              <a:custGeom>
                <a:avLst/>
                <a:gdLst>
                  <a:gd name="connsiteX0" fmla="*/ 2382 w 288132"/>
                  <a:gd name="connsiteY0" fmla="*/ 9525 h 297656"/>
                  <a:gd name="connsiteX1" fmla="*/ 9525 w 288132"/>
                  <a:gd name="connsiteY1" fmla="*/ 73819 h 297656"/>
                  <a:gd name="connsiteX2" fmla="*/ 0 w 288132"/>
                  <a:gd name="connsiteY2" fmla="*/ 161925 h 297656"/>
                  <a:gd name="connsiteX3" fmla="*/ 7144 w 288132"/>
                  <a:gd name="connsiteY3" fmla="*/ 211931 h 297656"/>
                  <a:gd name="connsiteX4" fmla="*/ 54769 w 288132"/>
                  <a:gd name="connsiteY4" fmla="*/ 264319 h 297656"/>
                  <a:gd name="connsiteX5" fmla="*/ 123825 w 288132"/>
                  <a:gd name="connsiteY5" fmla="*/ 297656 h 297656"/>
                  <a:gd name="connsiteX6" fmla="*/ 211932 w 288132"/>
                  <a:gd name="connsiteY6" fmla="*/ 285750 h 297656"/>
                  <a:gd name="connsiteX7" fmla="*/ 271463 w 288132"/>
                  <a:gd name="connsiteY7" fmla="*/ 254794 h 297656"/>
                  <a:gd name="connsiteX8" fmla="*/ 288132 w 288132"/>
                  <a:gd name="connsiteY8" fmla="*/ 197644 h 297656"/>
                  <a:gd name="connsiteX9" fmla="*/ 271463 w 288132"/>
                  <a:gd name="connsiteY9" fmla="*/ 128587 h 297656"/>
                  <a:gd name="connsiteX10" fmla="*/ 257175 w 288132"/>
                  <a:gd name="connsiteY10" fmla="*/ 73819 h 297656"/>
                  <a:gd name="connsiteX11" fmla="*/ 252413 w 288132"/>
                  <a:gd name="connsiteY11" fmla="*/ 0 h 297656"/>
                  <a:gd name="connsiteX0" fmla="*/ 2382 w 275929"/>
                  <a:gd name="connsiteY0" fmla="*/ 9525 h 297656"/>
                  <a:gd name="connsiteX1" fmla="*/ 9525 w 275929"/>
                  <a:gd name="connsiteY1" fmla="*/ 73819 h 297656"/>
                  <a:gd name="connsiteX2" fmla="*/ 0 w 275929"/>
                  <a:gd name="connsiteY2" fmla="*/ 161925 h 297656"/>
                  <a:gd name="connsiteX3" fmla="*/ 7144 w 275929"/>
                  <a:gd name="connsiteY3" fmla="*/ 211931 h 297656"/>
                  <a:gd name="connsiteX4" fmla="*/ 54769 w 275929"/>
                  <a:gd name="connsiteY4" fmla="*/ 264319 h 297656"/>
                  <a:gd name="connsiteX5" fmla="*/ 123825 w 275929"/>
                  <a:gd name="connsiteY5" fmla="*/ 297656 h 297656"/>
                  <a:gd name="connsiteX6" fmla="*/ 211932 w 275929"/>
                  <a:gd name="connsiteY6" fmla="*/ 285750 h 297656"/>
                  <a:gd name="connsiteX7" fmla="*/ 271463 w 275929"/>
                  <a:gd name="connsiteY7" fmla="*/ 254794 h 297656"/>
                  <a:gd name="connsiteX8" fmla="*/ 275929 w 275929"/>
                  <a:gd name="connsiteY8" fmla="*/ 197644 h 297656"/>
                  <a:gd name="connsiteX9" fmla="*/ 271463 w 275929"/>
                  <a:gd name="connsiteY9" fmla="*/ 128587 h 297656"/>
                  <a:gd name="connsiteX10" fmla="*/ 257175 w 275929"/>
                  <a:gd name="connsiteY10" fmla="*/ 73819 h 297656"/>
                  <a:gd name="connsiteX11" fmla="*/ 252413 w 275929"/>
                  <a:gd name="connsiteY11" fmla="*/ 0 h 297656"/>
                  <a:gd name="connsiteX0" fmla="*/ 2382 w 275929"/>
                  <a:gd name="connsiteY0" fmla="*/ 9525 h 297656"/>
                  <a:gd name="connsiteX1" fmla="*/ 9525 w 275929"/>
                  <a:gd name="connsiteY1" fmla="*/ 73819 h 297656"/>
                  <a:gd name="connsiteX2" fmla="*/ 0 w 275929"/>
                  <a:gd name="connsiteY2" fmla="*/ 161925 h 297656"/>
                  <a:gd name="connsiteX3" fmla="*/ 7144 w 275929"/>
                  <a:gd name="connsiteY3" fmla="*/ 211931 h 297656"/>
                  <a:gd name="connsiteX4" fmla="*/ 54769 w 275929"/>
                  <a:gd name="connsiteY4" fmla="*/ 264319 h 297656"/>
                  <a:gd name="connsiteX5" fmla="*/ 123825 w 275929"/>
                  <a:gd name="connsiteY5" fmla="*/ 297656 h 297656"/>
                  <a:gd name="connsiteX6" fmla="*/ 211932 w 275929"/>
                  <a:gd name="connsiteY6" fmla="*/ 285750 h 297656"/>
                  <a:gd name="connsiteX7" fmla="*/ 248721 w 275929"/>
                  <a:gd name="connsiteY7" fmla="*/ 250030 h 297656"/>
                  <a:gd name="connsiteX8" fmla="*/ 275929 w 275929"/>
                  <a:gd name="connsiteY8" fmla="*/ 197644 h 297656"/>
                  <a:gd name="connsiteX9" fmla="*/ 271463 w 275929"/>
                  <a:gd name="connsiteY9" fmla="*/ 128587 h 297656"/>
                  <a:gd name="connsiteX10" fmla="*/ 257175 w 275929"/>
                  <a:gd name="connsiteY10" fmla="*/ 73819 h 297656"/>
                  <a:gd name="connsiteX11" fmla="*/ 252413 w 275929"/>
                  <a:gd name="connsiteY11" fmla="*/ 0 h 297656"/>
                  <a:gd name="connsiteX0" fmla="*/ 2382 w 275929"/>
                  <a:gd name="connsiteY0" fmla="*/ 5042 h 293173"/>
                  <a:gd name="connsiteX1" fmla="*/ 9525 w 275929"/>
                  <a:gd name="connsiteY1" fmla="*/ 69336 h 293173"/>
                  <a:gd name="connsiteX2" fmla="*/ 0 w 275929"/>
                  <a:gd name="connsiteY2" fmla="*/ 157442 h 293173"/>
                  <a:gd name="connsiteX3" fmla="*/ 7144 w 275929"/>
                  <a:gd name="connsiteY3" fmla="*/ 207448 h 293173"/>
                  <a:gd name="connsiteX4" fmla="*/ 54769 w 275929"/>
                  <a:gd name="connsiteY4" fmla="*/ 259836 h 293173"/>
                  <a:gd name="connsiteX5" fmla="*/ 123825 w 275929"/>
                  <a:gd name="connsiteY5" fmla="*/ 293173 h 293173"/>
                  <a:gd name="connsiteX6" fmla="*/ 211932 w 275929"/>
                  <a:gd name="connsiteY6" fmla="*/ 281267 h 293173"/>
                  <a:gd name="connsiteX7" fmla="*/ 248721 w 275929"/>
                  <a:gd name="connsiteY7" fmla="*/ 245547 h 293173"/>
                  <a:gd name="connsiteX8" fmla="*/ 275929 w 275929"/>
                  <a:gd name="connsiteY8" fmla="*/ 193161 h 293173"/>
                  <a:gd name="connsiteX9" fmla="*/ 271463 w 275929"/>
                  <a:gd name="connsiteY9" fmla="*/ 124104 h 293173"/>
                  <a:gd name="connsiteX10" fmla="*/ 257175 w 275929"/>
                  <a:gd name="connsiteY10" fmla="*/ 69336 h 293173"/>
                  <a:gd name="connsiteX11" fmla="*/ 236420 w 275929"/>
                  <a:gd name="connsiteY11" fmla="*/ 0 h 293173"/>
                  <a:gd name="connsiteX0" fmla="*/ 2382 w 288133"/>
                  <a:gd name="connsiteY0" fmla="*/ 5042 h 293173"/>
                  <a:gd name="connsiteX1" fmla="*/ 9525 w 288133"/>
                  <a:gd name="connsiteY1" fmla="*/ 69336 h 293173"/>
                  <a:gd name="connsiteX2" fmla="*/ 0 w 288133"/>
                  <a:gd name="connsiteY2" fmla="*/ 157442 h 293173"/>
                  <a:gd name="connsiteX3" fmla="*/ 7144 w 288133"/>
                  <a:gd name="connsiteY3" fmla="*/ 207448 h 293173"/>
                  <a:gd name="connsiteX4" fmla="*/ 54769 w 288133"/>
                  <a:gd name="connsiteY4" fmla="*/ 259836 h 293173"/>
                  <a:gd name="connsiteX5" fmla="*/ 123825 w 288133"/>
                  <a:gd name="connsiteY5" fmla="*/ 293173 h 293173"/>
                  <a:gd name="connsiteX6" fmla="*/ 211932 w 288133"/>
                  <a:gd name="connsiteY6" fmla="*/ 281267 h 293173"/>
                  <a:gd name="connsiteX7" fmla="*/ 248721 w 288133"/>
                  <a:gd name="connsiteY7" fmla="*/ 245547 h 293173"/>
                  <a:gd name="connsiteX8" fmla="*/ 275929 w 288133"/>
                  <a:gd name="connsiteY8" fmla="*/ 193161 h 293173"/>
                  <a:gd name="connsiteX9" fmla="*/ 288133 w 288133"/>
                  <a:gd name="connsiteY9" fmla="*/ 128866 h 293173"/>
                  <a:gd name="connsiteX10" fmla="*/ 257175 w 288133"/>
                  <a:gd name="connsiteY10" fmla="*/ 69336 h 293173"/>
                  <a:gd name="connsiteX11" fmla="*/ 236420 w 288133"/>
                  <a:gd name="connsiteY11" fmla="*/ 0 h 293173"/>
                  <a:gd name="connsiteX0" fmla="*/ 2382 w 288133"/>
                  <a:gd name="connsiteY0" fmla="*/ 5042 h 293173"/>
                  <a:gd name="connsiteX1" fmla="*/ 9525 w 288133"/>
                  <a:gd name="connsiteY1" fmla="*/ 69336 h 293173"/>
                  <a:gd name="connsiteX2" fmla="*/ 0 w 288133"/>
                  <a:gd name="connsiteY2" fmla="*/ 157442 h 293173"/>
                  <a:gd name="connsiteX3" fmla="*/ 7144 w 288133"/>
                  <a:gd name="connsiteY3" fmla="*/ 207448 h 293173"/>
                  <a:gd name="connsiteX4" fmla="*/ 54769 w 288133"/>
                  <a:gd name="connsiteY4" fmla="*/ 259836 h 293173"/>
                  <a:gd name="connsiteX5" fmla="*/ 123825 w 288133"/>
                  <a:gd name="connsiteY5" fmla="*/ 293173 h 293173"/>
                  <a:gd name="connsiteX6" fmla="*/ 211932 w 288133"/>
                  <a:gd name="connsiteY6" fmla="*/ 281267 h 293173"/>
                  <a:gd name="connsiteX7" fmla="*/ 248721 w 288133"/>
                  <a:gd name="connsiteY7" fmla="*/ 245547 h 293173"/>
                  <a:gd name="connsiteX8" fmla="*/ 288132 w 288133"/>
                  <a:gd name="connsiteY8" fmla="*/ 212211 h 293173"/>
                  <a:gd name="connsiteX9" fmla="*/ 288133 w 288133"/>
                  <a:gd name="connsiteY9" fmla="*/ 128866 h 293173"/>
                  <a:gd name="connsiteX10" fmla="*/ 257175 w 288133"/>
                  <a:gd name="connsiteY10" fmla="*/ 69336 h 293173"/>
                  <a:gd name="connsiteX11" fmla="*/ 236420 w 288133"/>
                  <a:gd name="connsiteY11" fmla="*/ 0 h 293173"/>
                  <a:gd name="connsiteX0" fmla="*/ 2382 w 288133"/>
                  <a:gd name="connsiteY0" fmla="*/ 5042 h 293173"/>
                  <a:gd name="connsiteX1" fmla="*/ 9525 w 288133"/>
                  <a:gd name="connsiteY1" fmla="*/ 69336 h 293173"/>
                  <a:gd name="connsiteX2" fmla="*/ 0 w 288133"/>
                  <a:gd name="connsiteY2" fmla="*/ 157442 h 293173"/>
                  <a:gd name="connsiteX3" fmla="*/ 7144 w 288133"/>
                  <a:gd name="connsiteY3" fmla="*/ 207448 h 293173"/>
                  <a:gd name="connsiteX4" fmla="*/ 54769 w 288133"/>
                  <a:gd name="connsiteY4" fmla="*/ 259836 h 293173"/>
                  <a:gd name="connsiteX5" fmla="*/ 123825 w 288133"/>
                  <a:gd name="connsiteY5" fmla="*/ 293173 h 293173"/>
                  <a:gd name="connsiteX6" fmla="*/ 211932 w 288133"/>
                  <a:gd name="connsiteY6" fmla="*/ 281267 h 293173"/>
                  <a:gd name="connsiteX7" fmla="*/ 248721 w 288133"/>
                  <a:gd name="connsiteY7" fmla="*/ 245547 h 293173"/>
                  <a:gd name="connsiteX8" fmla="*/ 288132 w 288133"/>
                  <a:gd name="connsiteY8" fmla="*/ 212211 h 293173"/>
                  <a:gd name="connsiteX9" fmla="*/ 288133 w 288133"/>
                  <a:gd name="connsiteY9" fmla="*/ 128866 h 293173"/>
                  <a:gd name="connsiteX10" fmla="*/ 257175 w 288133"/>
                  <a:gd name="connsiteY10" fmla="*/ 69336 h 293173"/>
                  <a:gd name="connsiteX11" fmla="*/ 247885 w 288133"/>
                  <a:gd name="connsiteY11" fmla="*/ 0 h 293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8133" h="293173">
                    <a:moveTo>
                      <a:pt x="2382" y="5042"/>
                    </a:moveTo>
                    <a:lnTo>
                      <a:pt x="9525" y="69336"/>
                    </a:lnTo>
                    <a:lnTo>
                      <a:pt x="0" y="157442"/>
                    </a:lnTo>
                    <a:lnTo>
                      <a:pt x="7144" y="207448"/>
                    </a:lnTo>
                    <a:lnTo>
                      <a:pt x="54769" y="259836"/>
                    </a:lnTo>
                    <a:lnTo>
                      <a:pt x="123825" y="293173"/>
                    </a:lnTo>
                    <a:lnTo>
                      <a:pt x="211932" y="281267"/>
                    </a:lnTo>
                    <a:lnTo>
                      <a:pt x="248721" y="245547"/>
                    </a:lnTo>
                    <a:lnTo>
                      <a:pt x="288132" y="212211"/>
                    </a:lnTo>
                    <a:cubicBezTo>
                      <a:pt x="288132" y="184429"/>
                      <a:pt x="288133" y="156648"/>
                      <a:pt x="288133" y="128866"/>
                    </a:cubicBezTo>
                    <a:lnTo>
                      <a:pt x="257175" y="69336"/>
                    </a:lnTo>
                    <a:lnTo>
                      <a:pt x="247885"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93" name="Freeform: Shape 292">
                <a:extLst>
                  <a:ext uri="{FF2B5EF4-FFF2-40B4-BE49-F238E27FC236}">
                    <a16:creationId xmlns:a16="http://schemas.microsoft.com/office/drawing/2014/main" id="{E3184BED-10C8-45AF-A3F4-5E71DF286E02}"/>
                  </a:ext>
                </a:extLst>
              </p:cNvPr>
              <p:cNvSpPr/>
              <p:nvPr/>
            </p:nvSpPr>
            <p:spPr>
              <a:xfrm flipH="1">
                <a:off x="304813" y="145284"/>
                <a:ext cx="320734" cy="292603"/>
              </a:xfrm>
              <a:custGeom>
                <a:avLst/>
                <a:gdLst>
                  <a:gd name="connsiteX0" fmla="*/ 2382 w 288132"/>
                  <a:gd name="connsiteY0" fmla="*/ 9525 h 297656"/>
                  <a:gd name="connsiteX1" fmla="*/ 9525 w 288132"/>
                  <a:gd name="connsiteY1" fmla="*/ 73819 h 297656"/>
                  <a:gd name="connsiteX2" fmla="*/ 0 w 288132"/>
                  <a:gd name="connsiteY2" fmla="*/ 161925 h 297656"/>
                  <a:gd name="connsiteX3" fmla="*/ 7144 w 288132"/>
                  <a:gd name="connsiteY3" fmla="*/ 211931 h 297656"/>
                  <a:gd name="connsiteX4" fmla="*/ 54769 w 288132"/>
                  <a:gd name="connsiteY4" fmla="*/ 264319 h 297656"/>
                  <a:gd name="connsiteX5" fmla="*/ 123825 w 288132"/>
                  <a:gd name="connsiteY5" fmla="*/ 297656 h 297656"/>
                  <a:gd name="connsiteX6" fmla="*/ 211932 w 288132"/>
                  <a:gd name="connsiteY6" fmla="*/ 285750 h 297656"/>
                  <a:gd name="connsiteX7" fmla="*/ 271463 w 288132"/>
                  <a:gd name="connsiteY7" fmla="*/ 254794 h 297656"/>
                  <a:gd name="connsiteX8" fmla="*/ 288132 w 288132"/>
                  <a:gd name="connsiteY8" fmla="*/ 197644 h 297656"/>
                  <a:gd name="connsiteX9" fmla="*/ 271463 w 288132"/>
                  <a:gd name="connsiteY9" fmla="*/ 128587 h 297656"/>
                  <a:gd name="connsiteX10" fmla="*/ 257175 w 288132"/>
                  <a:gd name="connsiteY10" fmla="*/ 73819 h 297656"/>
                  <a:gd name="connsiteX11" fmla="*/ 252413 w 288132"/>
                  <a:gd name="connsiteY11" fmla="*/ 0 h 297656"/>
                  <a:gd name="connsiteX0" fmla="*/ 2382 w 275929"/>
                  <a:gd name="connsiteY0" fmla="*/ 9525 h 297656"/>
                  <a:gd name="connsiteX1" fmla="*/ 9525 w 275929"/>
                  <a:gd name="connsiteY1" fmla="*/ 73819 h 297656"/>
                  <a:gd name="connsiteX2" fmla="*/ 0 w 275929"/>
                  <a:gd name="connsiteY2" fmla="*/ 161925 h 297656"/>
                  <a:gd name="connsiteX3" fmla="*/ 7144 w 275929"/>
                  <a:gd name="connsiteY3" fmla="*/ 211931 h 297656"/>
                  <a:gd name="connsiteX4" fmla="*/ 54769 w 275929"/>
                  <a:gd name="connsiteY4" fmla="*/ 264319 h 297656"/>
                  <a:gd name="connsiteX5" fmla="*/ 123825 w 275929"/>
                  <a:gd name="connsiteY5" fmla="*/ 297656 h 297656"/>
                  <a:gd name="connsiteX6" fmla="*/ 211932 w 275929"/>
                  <a:gd name="connsiteY6" fmla="*/ 285750 h 297656"/>
                  <a:gd name="connsiteX7" fmla="*/ 271463 w 275929"/>
                  <a:gd name="connsiteY7" fmla="*/ 254794 h 297656"/>
                  <a:gd name="connsiteX8" fmla="*/ 275929 w 275929"/>
                  <a:gd name="connsiteY8" fmla="*/ 197644 h 297656"/>
                  <a:gd name="connsiteX9" fmla="*/ 271463 w 275929"/>
                  <a:gd name="connsiteY9" fmla="*/ 128587 h 297656"/>
                  <a:gd name="connsiteX10" fmla="*/ 257175 w 275929"/>
                  <a:gd name="connsiteY10" fmla="*/ 73819 h 297656"/>
                  <a:gd name="connsiteX11" fmla="*/ 252413 w 275929"/>
                  <a:gd name="connsiteY11" fmla="*/ 0 h 297656"/>
                  <a:gd name="connsiteX0" fmla="*/ 2382 w 275929"/>
                  <a:gd name="connsiteY0" fmla="*/ 9525 h 297656"/>
                  <a:gd name="connsiteX1" fmla="*/ 9525 w 275929"/>
                  <a:gd name="connsiteY1" fmla="*/ 73819 h 297656"/>
                  <a:gd name="connsiteX2" fmla="*/ 0 w 275929"/>
                  <a:gd name="connsiteY2" fmla="*/ 161925 h 297656"/>
                  <a:gd name="connsiteX3" fmla="*/ 7144 w 275929"/>
                  <a:gd name="connsiteY3" fmla="*/ 211931 h 297656"/>
                  <a:gd name="connsiteX4" fmla="*/ 54769 w 275929"/>
                  <a:gd name="connsiteY4" fmla="*/ 264319 h 297656"/>
                  <a:gd name="connsiteX5" fmla="*/ 123825 w 275929"/>
                  <a:gd name="connsiteY5" fmla="*/ 297656 h 297656"/>
                  <a:gd name="connsiteX6" fmla="*/ 211932 w 275929"/>
                  <a:gd name="connsiteY6" fmla="*/ 285750 h 297656"/>
                  <a:gd name="connsiteX7" fmla="*/ 248721 w 275929"/>
                  <a:gd name="connsiteY7" fmla="*/ 250030 h 297656"/>
                  <a:gd name="connsiteX8" fmla="*/ 275929 w 275929"/>
                  <a:gd name="connsiteY8" fmla="*/ 197644 h 297656"/>
                  <a:gd name="connsiteX9" fmla="*/ 271463 w 275929"/>
                  <a:gd name="connsiteY9" fmla="*/ 128587 h 297656"/>
                  <a:gd name="connsiteX10" fmla="*/ 257175 w 275929"/>
                  <a:gd name="connsiteY10" fmla="*/ 73819 h 297656"/>
                  <a:gd name="connsiteX11" fmla="*/ 252413 w 275929"/>
                  <a:gd name="connsiteY11" fmla="*/ 0 h 297656"/>
                  <a:gd name="connsiteX0" fmla="*/ 2382 w 298436"/>
                  <a:gd name="connsiteY0" fmla="*/ 9525 h 297656"/>
                  <a:gd name="connsiteX1" fmla="*/ 9525 w 298436"/>
                  <a:gd name="connsiteY1" fmla="*/ 73819 h 297656"/>
                  <a:gd name="connsiteX2" fmla="*/ 0 w 298436"/>
                  <a:gd name="connsiteY2" fmla="*/ 161925 h 297656"/>
                  <a:gd name="connsiteX3" fmla="*/ 7144 w 298436"/>
                  <a:gd name="connsiteY3" fmla="*/ 211931 h 297656"/>
                  <a:gd name="connsiteX4" fmla="*/ 54769 w 298436"/>
                  <a:gd name="connsiteY4" fmla="*/ 264319 h 297656"/>
                  <a:gd name="connsiteX5" fmla="*/ 123825 w 298436"/>
                  <a:gd name="connsiteY5" fmla="*/ 297656 h 297656"/>
                  <a:gd name="connsiteX6" fmla="*/ 211932 w 298436"/>
                  <a:gd name="connsiteY6" fmla="*/ 285750 h 297656"/>
                  <a:gd name="connsiteX7" fmla="*/ 248721 w 298436"/>
                  <a:gd name="connsiteY7" fmla="*/ 250030 h 297656"/>
                  <a:gd name="connsiteX8" fmla="*/ 275929 w 298436"/>
                  <a:gd name="connsiteY8" fmla="*/ 197644 h 297656"/>
                  <a:gd name="connsiteX9" fmla="*/ 298436 w 298436"/>
                  <a:gd name="connsiteY9" fmla="*/ 147668 h 297656"/>
                  <a:gd name="connsiteX10" fmla="*/ 257175 w 298436"/>
                  <a:gd name="connsiteY10" fmla="*/ 73819 h 297656"/>
                  <a:gd name="connsiteX11" fmla="*/ 252413 w 298436"/>
                  <a:gd name="connsiteY11" fmla="*/ 0 h 297656"/>
                  <a:gd name="connsiteX0" fmla="*/ 2382 w 298436"/>
                  <a:gd name="connsiteY0" fmla="*/ 9525 h 297656"/>
                  <a:gd name="connsiteX1" fmla="*/ 9525 w 298436"/>
                  <a:gd name="connsiteY1" fmla="*/ 73819 h 297656"/>
                  <a:gd name="connsiteX2" fmla="*/ 0 w 298436"/>
                  <a:gd name="connsiteY2" fmla="*/ 161925 h 297656"/>
                  <a:gd name="connsiteX3" fmla="*/ 7144 w 298436"/>
                  <a:gd name="connsiteY3" fmla="*/ 211931 h 297656"/>
                  <a:gd name="connsiteX4" fmla="*/ 54769 w 298436"/>
                  <a:gd name="connsiteY4" fmla="*/ 264319 h 297656"/>
                  <a:gd name="connsiteX5" fmla="*/ 123825 w 298436"/>
                  <a:gd name="connsiteY5" fmla="*/ 297656 h 297656"/>
                  <a:gd name="connsiteX6" fmla="*/ 211932 w 298436"/>
                  <a:gd name="connsiteY6" fmla="*/ 285750 h 297656"/>
                  <a:gd name="connsiteX7" fmla="*/ 248721 w 298436"/>
                  <a:gd name="connsiteY7" fmla="*/ 250030 h 297656"/>
                  <a:gd name="connsiteX8" fmla="*/ 275929 w 298436"/>
                  <a:gd name="connsiteY8" fmla="*/ 197644 h 297656"/>
                  <a:gd name="connsiteX9" fmla="*/ 298436 w 298436"/>
                  <a:gd name="connsiteY9" fmla="*/ 147668 h 297656"/>
                  <a:gd name="connsiteX10" fmla="*/ 286114 w 298436"/>
                  <a:gd name="connsiteY10" fmla="*/ 66976 h 297656"/>
                  <a:gd name="connsiteX11" fmla="*/ 252413 w 298436"/>
                  <a:gd name="connsiteY11" fmla="*/ 0 h 297656"/>
                  <a:gd name="connsiteX0" fmla="*/ 2382 w 298436"/>
                  <a:gd name="connsiteY0" fmla="*/ 9525 h 297656"/>
                  <a:gd name="connsiteX1" fmla="*/ 9525 w 298436"/>
                  <a:gd name="connsiteY1" fmla="*/ 73819 h 297656"/>
                  <a:gd name="connsiteX2" fmla="*/ 0 w 298436"/>
                  <a:gd name="connsiteY2" fmla="*/ 161925 h 297656"/>
                  <a:gd name="connsiteX3" fmla="*/ 7144 w 298436"/>
                  <a:gd name="connsiteY3" fmla="*/ 211931 h 297656"/>
                  <a:gd name="connsiteX4" fmla="*/ 54769 w 298436"/>
                  <a:gd name="connsiteY4" fmla="*/ 264319 h 297656"/>
                  <a:gd name="connsiteX5" fmla="*/ 123825 w 298436"/>
                  <a:gd name="connsiteY5" fmla="*/ 297656 h 297656"/>
                  <a:gd name="connsiteX6" fmla="*/ 211932 w 298436"/>
                  <a:gd name="connsiteY6" fmla="*/ 285750 h 297656"/>
                  <a:gd name="connsiteX7" fmla="*/ 248721 w 298436"/>
                  <a:gd name="connsiteY7" fmla="*/ 250030 h 297656"/>
                  <a:gd name="connsiteX8" fmla="*/ 286950 w 298436"/>
                  <a:gd name="connsiteY8" fmla="*/ 207184 h 297656"/>
                  <a:gd name="connsiteX9" fmla="*/ 298436 w 298436"/>
                  <a:gd name="connsiteY9" fmla="*/ 147668 h 297656"/>
                  <a:gd name="connsiteX10" fmla="*/ 286114 w 298436"/>
                  <a:gd name="connsiteY10" fmla="*/ 66976 h 297656"/>
                  <a:gd name="connsiteX11" fmla="*/ 252413 w 298436"/>
                  <a:gd name="connsiteY11" fmla="*/ 0 h 297656"/>
                  <a:gd name="connsiteX0" fmla="*/ 2382 w 298436"/>
                  <a:gd name="connsiteY0" fmla="*/ 4941 h 293072"/>
                  <a:gd name="connsiteX1" fmla="*/ 9525 w 298436"/>
                  <a:gd name="connsiteY1" fmla="*/ 69235 h 293072"/>
                  <a:gd name="connsiteX2" fmla="*/ 0 w 298436"/>
                  <a:gd name="connsiteY2" fmla="*/ 157341 h 293072"/>
                  <a:gd name="connsiteX3" fmla="*/ 7144 w 298436"/>
                  <a:gd name="connsiteY3" fmla="*/ 207347 h 293072"/>
                  <a:gd name="connsiteX4" fmla="*/ 54769 w 298436"/>
                  <a:gd name="connsiteY4" fmla="*/ 259735 h 293072"/>
                  <a:gd name="connsiteX5" fmla="*/ 123825 w 298436"/>
                  <a:gd name="connsiteY5" fmla="*/ 293072 h 293072"/>
                  <a:gd name="connsiteX6" fmla="*/ 211932 w 298436"/>
                  <a:gd name="connsiteY6" fmla="*/ 281166 h 293072"/>
                  <a:gd name="connsiteX7" fmla="*/ 248721 w 298436"/>
                  <a:gd name="connsiteY7" fmla="*/ 245446 h 293072"/>
                  <a:gd name="connsiteX8" fmla="*/ 286950 w 298436"/>
                  <a:gd name="connsiteY8" fmla="*/ 202600 h 293072"/>
                  <a:gd name="connsiteX9" fmla="*/ 298436 w 298436"/>
                  <a:gd name="connsiteY9" fmla="*/ 143084 h 293072"/>
                  <a:gd name="connsiteX10" fmla="*/ 286114 w 298436"/>
                  <a:gd name="connsiteY10" fmla="*/ 62392 h 293072"/>
                  <a:gd name="connsiteX11" fmla="*/ 239501 w 298436"/>
                  <a:gd name="connsiteY11" fmla="*/ 0 h 293072"/>
                  <a:gd name="connsiteX0" fmla="*/ 2382 w 298436"/>
                  <a:gd name="connsiteY0" fmla="*/ 4941 h 293072"/>
                  <a:gd name="connsiteX1" fmla="*/ 9525 w 298436"/>
                  <a:gd name="connsiteY1" fmla="*/ 69235 h 293072"/>
                  <a:gd name="connsiteX2" fmla="*/ 0 w 298436"/>
                  <a:gd name="connsiteY2" fmla="*/ 157341 h 293072"/>
                  <a:gd name="connsiteX3" fmla="*/ 7144 w 298436"/>
                  <a:gd name="connsiteY3" fmla="*/ 207347 h 293072"/>
                  <a:gd name="connsiteX4" fmla="*/ 54769 w 298436"/>
                  <a:gd name="connsiteY4" fmla="*/ 259735 h 293072"/>
                  <a:gd name="connsiteX5" fmla="*/ 123825 w 298436"/>
                  <a:gd name="connsiteY5" fmla="*/ 293072 h 293072"/>
                  <a:gd name="connsiteX6" fmla="*/ 211932 w 298436"/>
                  <a:gd name="connsiteY6" fmla="*/ 281166 h 293072"/>
                  <a:gd name="connsiteX7" fmla="*/ 248721 w 298436"/>
                  <a:gd name="connsiteY7" fmla="*/ 245446 h 293072"/>
                  <a:gd name="connsiteX8" fmla="*/ 286950 w 298436"/>
                  <a:gd name="connsiteY8" fmla="*/ 202600 h 293072"/>
                  <a:gd name="connsiteX9" fmla="*/ 298436 w 298436"/>
                  <a:gd name="connsiteY9" fmla="*/ 143084 h 293072"/>
                  <a:gd name="connsiteX10" fmla="*/ 258857 w 298436"/>
                  <a:gd name="connsiteY10" fmla="*/ 62392 h 293072"/>
                  <a:gd name="connsiteX11" fmla="*/ 239501 w 298436"/>
                  <a:gd name="connsiteY11" fmla="*/ 0 h 29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436" h="293072">
                    <a:moveTo>
                      <a:pt x="2382" y="4941"/>
                    </a:moveTo>
                    <a:lnTo>
                      <a:pt x="9525" y="69235"/>
                    </a:lnTo>
                    <a:lnTo>
                      <a:pt x="0" y="157341"/>
                    </a:lnTo>
                    <a:lnTo>
                      <a:pt x="7144" y="207347"/>
                    </a:lnTo>
                    <a:lnTo>
                      <a:pt x="54769" y="259735"/>
                    </a:lnTo>
                    <a:lnTo>
                      <a:pt x="123825" y="293072"/>
                    </a:lnTo>
                    <a:lnTo>
                      <a:pt x="211932" y="281166"/>
                    </a:lnTo>
                    <a:lnTo>
                      <a:pt x="248721" y="245446"/>
                    </a:lnTo>
                    <a:lnTo>
                      <a:pt x="286950" y="202600"/>
                    </a:lnTo>
                    <a:lnTo>
                      <a:pt x="298436" y="143084"/>
                    </a:lnTo>
                    <a:lnTo>
                      <a:pt x="258857" y="62392"/>
                    </a:lnTo>
                    <a:lnTo>
                      <a:pt x="239501" y="0"/>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04" name="Group 103">
              <a:extLst>
                <a:ext uri="{FF2B5EF4-FFF2-40B4-BE49-F238E27FC236}">
                  <a16:creationId xmlns:a16="http://schemas.microsoft.com/office/drawing/2014/main" id="{84B58B25-04D6-45B8-BE78-9ED4FC2F5861}"/>
                </a:ext>
              </a:extLst>
            </p:cNvPr>
            <p:cNvGrpSpPr/>
            <p:nvPr/>
          </p:nvGrpSpPr>
          <p:grpSpPr>
            <a:xfrm>
              <a:off x="3387786" y="391555"/>
              <a:ext cx="2602547" cy="2273299"/>
              <a:chOff x="3387786" y="391555"/>
              <a:chExt cx="2602547" cy="2273299"/>
            </a:xfrm>
          </p:grpSpPr>
          <p:sp>
            <p:nvSpPr>
              <p:cNvPr id="124" name="Text Box 3397">
                <a:extLst>
                  <a:ext uri="{FF2B5EF4-FFF2-40B4-BE49-F238E27FC236}">
                    <a16:creationId xmlns:a16="http://schemas.microsoft.com/office/drawing/2014/main" id="{DB6FCC40-A675-413A-9813-40EC73236ED8}"/>
                  </a:ext>
                </a:extLst>
              </p:cNvPr>
              <p:cNvSpPr txBox="1"/>
              <p:nvPr/>
            </p:nvSpPr>
            <p:spPr>
              <a:xfrm>
                <a:off x="3823006" y="633134"/>
                <a:ext cx="1051076" cy="2768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Pro-Hydro card</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25" name="Rectangle 124">
                <a:extLst>
                  <a:ext uri="{FF2B5EF4-FFF2-40B4-BE49-F238E27FC236}">
                    <a16:creationId xmlns:a16="http://schemas.microsoft.com/office/drawing/2014/main" id="{5DE49FE9-0FD3-4DDE-A5CB-C75FD98D718C}"/>
                  </a:ext>
                </a:extLst>
              </p:cNvPr>
              <p:cNvSpPr/>
              <p:nvPr/>
            </p:nvSpPr>
            <p:spPr>
              <a:xfrm>
                <a:off x="3521980" y="537288"/>
                <a:ext cx="2411975" cy="2020333"/>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6" name="Oval 125">
                <a:extLst>
                  <a:ext uri="{FF2B5EF4-FFF2-40B4-BE49-F238E27FC236}">
                    <a16:creationId xmlns:a16="http://schemas.microsoft.com/office/drawing/2014/main" id="{F9AD4584-08B3-481B-9D76-2983799276E8}"/>
                  </a:ext>
                </a:extLst>
              </p:cNvPr>
              <p:cNvSpPr/>
              <p:nvPr/>
            </p:nvSpPr>
            <p:spPr>
              <a:xfrm>
                <a:off x="5143752" y="989697"/>
                <a:ext cx="133188" cy="13318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7" name="Oval 126">
                <a:extLst>
                  <a:ext uri="{FF2B5EF4-FFF2-40B4-BE49-F238E27FC236}">
                    <a16:creationId xmlns:a16="http://schemas.microsoft.com/office/drawing/2014/main" id="{CC33A77D-E452-4F0F-8B17-F4233A5F24F5}"/>
                  </a:ext>
                </a:extLst>
              </p:cNvPr>
              <p:cNvSpPr/>
              <p:nvPr/>
            </p:nvSpPr>
            <p:spPr>
              <a:xfrm>
                <a:off x="4006028" y="1419945"/>
                <a:ext cx="97191" cy="97187"/>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8" name="Oval 127">
                <a:extLst>
                  <a:ext uri="{FF2B5EF4-FFF2-40B4-BE49-F238E27FC236}">
                    <a16:creationId xmlns:a16="http://schemas.microsoft.com/office/drawing/2014/main" id="{31323915-7C8B-450E-A2D3-B915D710C57A}"/>
                  </a:ext>
                </a:extLst>
              </p:cNvPr>
              <p:cNvSpPr/>
              <p:nvPr/>
            </p:nvSpPr>
            <p:spPr>
              <a:xfrm>
                <a:off x="5042468" y="1419945"/>
                <a:ext cx="97146" cy="9714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9" name="Oval 128">
                <a:extLst>
                  <a:ext uri="{FF2B5EF4-FFF2-40B4-BE49-F238E27FC236}">
                    <a16:creationId xmlns:a16="http://schemas.microsoft.com/office/drawing/2014/main" id="{0378D40B-3AD2-4C46-9404-33A5786B7387}"/>
                  </a:ext>
                </a:extLst>
              </p:cNvPr>
              <p:cNvSpPr/>
              <p:nvPr/>
            </p:nvSpPr>
            <p:spPr>
              <a:xfrm>
                <a:off x="4776941" y="1419945"/>
                <a:ext cx="97146" cy="9714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0" name="Oval 129">
                <a:extLst>
                  <a:ext uri="{FF2B5EF4-FFF2-40B4-BE49-F238E27FC236}">
                    <a16:creationId xmlns:a16="http://schemas.microsoft.com/office/drawing/2014/main" id="{9D190897-2FB8-4D6A-9E69-4BB05A4189F9}"/>
                  </a:ext>
                </a:extLst>
              </p:cNvPr>
              <p:cNvSpPr/>
              <p:nvPr/>
            </p:nvSpPr>
            <p:spPr>
              <a:xfrm>
                <a:off x="4532158" y="1419945"/>
                <a:ext cx="97146" cy="9714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1" name="Oval 130">
                <a:extLst>
                  <a:ext uri="{FF2B5EF4-FFF2-40B4-BE49-F238E27FC236}">
                    <a16:creationId xmlns:a16="http://schemas.microsoft.com/office/drawing/2014/main" id="{8646D33C-7AB6-4CE2-A7A8-3E30DDC6FA01}"/>
                  </a:ext>
                </a:extLst>
              </p:cNvPr>
              <p:cNvSpPr/>
              <p:nvPr/>
            </p:nvSpPr>
            <p:spPr>
              <a:xfrm>
                <a:off x="4279418" y="1419959"/>
                <a:ext cx="97146" cy="9714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32" name="Rectangle 131">
                <a:extLst>
                  <a:ext uri="{FF2B5EF4-FFF2-40B4-BE49-F238E27FC236}">
                    <a16:creationId xmlns:a16="http://schemas.microsoft.com/office/drawing/2014/main" id="{761008AA-BDC1-4DBC-A1FE-EB8D21FD6627}"/>
                  </a:ext>
                </a:extLst>
              </p:cNvPr>
              <p:cNvSpPr/>
              <p:nvPr/>
            </p:nvSpPr>
            <p:spPr>
              <a:xfrm>
                <a:off x="3761982" y="2252279"/>
                <a:ext cx="359967" cy="239194"/>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133" name="Group 132">
                <a:extLst>
                  <a:ext uri="{FF2B5EF4-FFF2-40B4-BE49-F238E27FC236}">
                    <a16:creationId xmlns:a16="http://schemas.microsoft.com/office/drawing/2014/main" id="{553AED1D-B829-419E-9E3E-FB745CF7BE00}"/>
                  </a:ext>
                </a:extLst>
              </p:cNvPr>
              <p:cNvGrpSpPr/>
              <p:nvPr/>
            </p:nvGrpSpPr>
            <p:grpSpPr>
              <a:xfrm rot="10800000">
                <a:off x="4039545" y="2365184"/>
                <a:ext cx="71748" cy="111111"/>
                <a:chOff x="390444" y="2079303"/>
                <a:chExt cx="72000" cy="111600"/>
              </a:xfrm>
            </p:grpSpPr>
            <p:sp>
              <p:nvSpPr>
                <p:cNvPr id="287" name="Rectangle 286">
                  <a:extLst>
                    <a:ext uri="{FF2B5EF4-FFF2-40B4-BE49-F238E27FC236}">
                      <a16:creationId xmlns:a16="http://schemas.microsoft.com/office/drawing/2014/main" id="{EB6EBE97-76B3-4C6C-8347-90B698CD5C5C}"/>
                    </a:ext>
                  </a:extLst>
                </p:cNvPr>
                <p:cNvSpPr/>
                <p:nvPr/>
              </p:nvSpPr>
              <p:spPr>
                <a:xfrm>
                  <a:off x="399447" y="2103880"/>
                  <a:ext cx="49703" cy="68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8" name="Rectangle 287">
                  <a:extLst>
                    <a:ext uri="{FF2B5EF4-FFF2-40B4-BE49-F238E27FC236}">
                      <a16:creationId xmlns:a16="http://schemas.microsoft.com/office/drawing/2014/main" id="{EF960241-85A2-4DAE-B8EF-7E634106EBFF}"/>
                    </a:ext>
                  </a:extLst>
                </p:cNvPr>
                <p:cNvSpPr/>
                <p:nvPr/>
              </p:nvSpPr>
              <p:spPr>
                <a:xfrm>
                  <a:off x="390444" y="2079303"/>
                  <a:ext cx="72000" cy="11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34" name="Group 133">
                <a:extLst>
                  <a:ext uri="{FF2B5EF4-FFF2-40B4-BE49-F238E27FC236}">
                    <a16:creationId xmlns:a16="http://schemas.microsoft.com/office/drawing/2014/main" id="{BA18A68D-328F-4B03-A93D-2F53E7BEFE51}"/>
                  </a:ext>
                </a:extLst>
              </p:cNvPr>
              <p:cNvGrpSpPr/>
              <p:nvPr/>
            </p:nvGrpSpPr>
            <p:grpSpPr>
              <a:xfrm rot="10800000">
                <a:off x="3949679" y="2365640"/>
                <a:ext cx="71748" cy="111111"/>
                <a:chOff x="480318" y="2078847"/>
                <a:chExt cx="72000" cy="111600"/>
              </a:xfrm>
            </p:grpSpPr>
            <p:sp>
              <p:nvSpPr>
                <p:cNvPr id="285" name="Rectangle 284">
                  <a:extLst>
                    <a:ext uri="{FF2B5EF4-FFF2-40B4-BE49-F238E27FC236}">
                      <a16:creationId xmlns:a16="http://schemas.microsoft.com/office/drawing/2014/main" id="{256FE4A1-992A-4657-BA61-1B3F07452F18}"/>
                    </a:ext>
                  </a:extLst>
                </p:cNvPr>
                <p:cNvSpPr/>
                <p:nvPr/>
              </p:nvSpPr>
              <p:spPr>
                <a:xfrm>
                  <a:off x="489321" y="2103424"/>
                  <a:ext cx="49703" cy="68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6" name="Rectangle 285">
                  <a:extLst>
                    <a:ext uri="{FF2B5EF4-FFF2-40B4-BE49-F238E27FC236}">
                      <a16:creationId xmlns:a16="http://schemas.microsoft.com/office/drawing/2014/main" id="{5B1BC242-2514-4FC9-A5E4-9D87589711FB}"/>
                    </a:ext>
                  </a:extLst>
                </p:cNvPr>
                <p:cNvSpPr/>
                <p:nvPr/>
              </p:nvSpPr>
              <p:spPr>
                <a:xfrm>
                  <a:off x="480318" y="2078847"/>
                  <a:ext cx="72000" cy="11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35" name="Group 134">
                <a:extLst>
                  <a:ext uri="{FF2B5EF4-FFF2-40B4-BE49-F238E27FC236}">
                    <a16:creationId xmlns:a16="http://schemas.microsoft.com/office/drawing/2014/main" id="{D8006F86-0D49-4781-A6AC-F510360D76FD}"/>
                  </a:ext>
                </a:extLst>
              </p:cNvPr>
              <p:cNvGrpSpPr/>
              <p:nvPr/>
            </p:nvGrpSpPr>
            <p:grpSpPr>
              <a:xfrm rot="10800000">
                <a:off x="3861813" y="2365818"/>
                <a:ext cx="71748" cy="111111"/>
                <a:chOff x="568192" y="2078669"/>
                <a:chExt cx="72000" cy="111600"/>
              </a:xfrm>
            </p:grpSpPr>
            <p:sp>
              <p:nvSpPr>
                <p:cNvPr id="283" name="Rectangle 282">
                  <a:extLst>
                    <a:ext uri="{FF2B5EF4-FFF2-40B4-BE49-F238E27FC236}">
                      <a16:creationId xmlns:a16="http://schemas.microsoft.com/office/drawing/2014/main" id="{3DF47CA6-31B1-435A-BAAF-C8C246E686D5}"/>
                    </a:ext>
                  </a:extLst>
                </p:cNvPr>
                <p:cNvSpPr/>
                <p:nvPr/>
              </p:nvSpPr>
              <p:spPr>
                <a:xfrm>
                  <a:off x="577195" y="2103246"/>
                  <a:ext cx="49703" cy="68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4" name="Rectangle 283">
                  <a:extLst>
                    <a:ext uri="{FF2B5EF4-FFF2-40B4-BE49-F238E27FC236}">
                      <a16:creationId xmlns:a16="http://schemas.microsoft.com/office/drawing/2014/main" id="{72F88BFC-0AA7-4FF7-9208-4A106CAC964F}"/>
                    </a:ext>
                  </a:extLst>
                </p:cNvPr>
                <p:cNvSpPr/>
                <p:nvPr/>
              </p:nvSpPr>
              <p:spPr>
                <a:xfrm>
                  <a:off x="568192" y="2078669"/>
                  <a:ext cx="72000" cy="11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36" name="Group 135">
                <a:extLst>
                  <a:ext uri="{FF2B5EF4-FFF2-40B4-BE49-F238E27FC236}">
                    <a16:creationId xmlns:a16="http://schemas.microsoft.com/office/drawing/2014/main" id="{CA62A99E-04E7-4E14-9D80-1347586191F8}"/>
                  </a:ext>
                </a:extLst>
              </p:cNvPr>
              <p:cNvGrpSpPr/>
              <p:nvPr/>
            </p:nvGrpSpPr>
            <p:grpSpPr>
              <a:xfrm rot="10800000">
                <a:off x="3773514" y="2368475"/>
                <a:ext cx="71748" cy="111111"/>
                <a:chOff x="656499" y="2076011"/>
                <a:chExt cx="72000" cy="111600"/>
              </a:xfrm>
            </p:grpSpPr>
            <p:sp>
              <p:nvSpPr>
                <p:cNvPr id="281" name="Rectangle 280">
                  <a:extLst>
                    <a:ext uri="{FF2B5EF4-FFF2-40B4-BE49-F238E27FC236}">
                      <a16:creationId xmlns:a16="http://schemas.microsoft.com/office/drawing/2014/main" id="{5F1657D9-375A-43EE-854C-2D90A819DED3}"/>
                    </a:ext>
                  </a:extLst>
                </p:cNvPr>
                <p:cNvSpPr/>
                <p:nvPr/>
              </p:nvSpPr>
              <p:spPr>
                <a:xfrm>
                  <a:off x="665502" y="2100588"/>
                  <a:ext cx="49703" cy="68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2" name="Rectangle 281">
                  <a:extLst>
                    <a:ext uri="{FF2B5EF4-FFF2-40B4-BE49-F238E27FC236}">
                      <a16:creationId xmlns:a16="http://schemas.microsoft.com/office/drawing/2014/main" id="{4176722C-8655-4BA4-9E77-1D3C5501C09F}"/>
                    </a:ext>
                  </a:extLst>
                </p:cNvPr>
                <p:cNvSpPr/>
                <p:nvPr/>
              </p:nvSpPr>
              <p:spPr>
                <a:xfrm>
                  <a:off x="656499" y="2076011"/>
                  <a:ext cx="72000" cy="11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37" name="Group 136">
                <a:extLst>
                  <a:ext uri="{FF2B5EF4-FFF2-40B4-BE49-F238E27FC236}">
                    <a16:creationId xmlns:a16="http://schemas.microsoft.com/office/drawing/2014/main" id="{2287E61A-4AE1-42E6-8938-598FCA121B98}"/>
                  </a:ext>
                </a:extLst>
              </p:cNvPr>
              <p:cNvGrpSpPr/>
              <p:nvPr/>
            </p:nvGrpSpPr>
            <p:grpSpPr>
              <a:xfrm>
                <a:off x="3416924" y="1852806"/>
                <a:ext cx="250802" cy="274355"/>
                <a:chOff x="33904" y="1461448"/>
                <a:chExt cx="250825" cy="274392"/>
              </a:xfrm>
            </p:grpSpPr>
            <p:sp>
              <p:nvSpPr>
                <p:cNvPr id="270" name="Rectangle 269">
                  <a:extLst>
                    <a:ext uri="{FF2B5EF4-FFF2-40B4-BE49-F238E27FC236}">
                      <a16:creationId xmlns:a16="http://schemas.microsoft.com/office/drawing/2014/main" id="{4222CB7E-ACCA-4284-9403-50F3BCB8C5BF}"/>
                    </a:ext>
                  </a:extLst>
                </p:cNvPr>
                <p:cNvSpPr/>
                <p:nvPr/>
              </p:nvSpPr>
              <p:spPr>
                <a:xfrm rot="5400000">
                  <a:off x="22517" y="1472835"/>
                  <a:ext cx="273600" cy="2508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71" name="Straight Connector 270">
                  <a:extLst>
                    <a:ext uri="{FF2B5EF4-FFF2-40B4-BE49-F238E27FC236}">
                      <a16:creationId xmlns:a16="http://schemas.microsoft.com/office/drawing/2014/main" id="{BA733AA2-3953-4475-8E86-CC12CE8D82B3}"/>
                    </a:ext>
                  </a:extLst>
                </p:cNvPr>
                <p:cNvCxnSpPr/>
                <p:nvPr/>
              </p:nvCxnSpPr>
              <p:spPr>
                <a:xfrm rot="5400000">
                  <a:off x="-86633" y="1599040"/>
                  <a:ext cx="273600" cy="0"/>
                </a:xfrm>
                <a:prstGeom prst="line">
                  <a:avLst/>
                </a:prstGeom>
                <a:ln w="3175"/>
              </p:spPr>
              <p:style>
                <a:lnRef idx="1">
                  <a:schemeClr val="dk1"/>
                </a:lnRef>
                <a:fillRef idx="0">
                  <a:schemeClr val="dk1"/>
                </a:fillRef>
                <a:effectRef idx="0">
                  <a:schemeClr val="dk1"/>
                </a:effectRef>
                <a:fontRef idx="minor">
                  <a:schemeClr val="tx1"/>
                </a:fontRef>
              </p:style>
            </p:cxnSp>
            <p:grpSp>
              <p:nvGrpSpPr>
                <p:cNvPr id="272" name="Group 271">
                  <a:extLst>
                    <a:ext uri="{FF2B5EF4-FFF2-40B4-BE49-F238E27FC236}">
                      <a16:creationId xmlns:a16="http://schemas.microsoft.com/office/drawing/2014/main" id="{5BFAF95F-41A7-4A22-9978-1BD198DA7372}"/>
                    </a:ext>
                  </a:extLst>
                </p:cNvPr>
                <p:cNvGrpSpPr/>
                <p:nvPr/>
              </p:nvGrpSpPr>
              <p:grpSpPr>
                <a:xfrm rot="16200000">
                  <a:off x="175430" y="1633803"/>
                  <a:ext cx="71733" cy="110606"/>
                  <a:chOff x="175445" y="1633803"/>
                  <a:chExt cx="72000" cy="111600"/>
                </a:xfrm>
              </p:grpSpPr>
              <p:sp>
                <p:nvSpPr>
                  <p:cNvPr id="279" name="Rectangle 278">
                    <a:extLst>
                      <a:ext uri="{FF2B5EF4-FFF2-40B4-BE49-F238E27FC236}">
                        <a16:creationId xmlns:a16="http://schemas.microsoft.com/office/drawing/2014/main" id="{6B90D6EE-735E-4706-BD39-CA7DA0CBFAB5}"/>
                      </a:ext>
                    </a:extLst>
                  </p:cNvPr>
                  <p:cNvSpPr/>
                  <p:nvPr/>
                </p:nvSpPr>
                <p:spPr>
                  <a:xfrm>
                    <a:off x="184445" y="1658381"/>
                    <a:ext cx="49703" cy="68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0" name="Rectangle 279">
                    <a:extLst>
                      <a:ext uri="{FF2B5EF4-FFF2-40B4-BE49-F238E27FC236}">
                        <a16:creationId xmlns:a16="http://schemas.microsoft.com/office/drawing/2014/main" id="{4C338C20-EF3F-4013-833F-09045B0EAC0E}"/>
                      </a:ext>
                    </a:extLst>
                  </p:cNvPr>
                  <p:cNvSpPr/>
                  <p:nvPr/>
                </p:nvSpPr>
                <p:spPr>
                  <a:xfrm>
                    <a:off x="175445" y="1633803"/>
                    <a:ext cx="72000" cy="11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73" name="Group 272">
                  <a:extLst>
                    <a:ext uri="{FF2B5EF4-FFF2-40B4-BE49-F238E27FC236}">
                      <a16:creationId xmlns:a16="http://schemas.microsoft.com/office/drawing/2014/main" id="{36E77BC6-AFD4-4543-943F-76DE313D7768}"/>
                    </a:ext>
                  </a:extLst>
                </p:cNvPr>
                <p:cNvGrpSpPr/>
                <p:nvPr/>
              </p:nvGrpSpPr>
              <p:grpSpPr>
                <a:xfrm rot="16200000">
                  <a:off x="175253" y="1545957"/>
                  <a:ext cx="71733" cy="110606"/>
                  <a:chOff x="175268" y="1545957"/>
                  <a:chExt cx="72000" cy="111600"/>
                </a:xfrm>
              </p:grpSpPr>
              <p:sp>
                <p:nvSpPr>
                  <p:cNvPr id="277" name="Rectangle 276">
                    <a:extLst>
                      <a:ext uri="{FF2B5EF4-FFF2-40B4-BE49-F238E27FC236}">
                        <a16:creationId xmlns:a16="http://schemas.microsoft.com/office/drawing/2014/main" id="{C8428A8E-1BBD-4A8E-B94B-1F3C085D3E52}"/>
                      </a:ext>
                    </a:extLst>
                  </p:cNvPr>
                  <p:cNvSpPr/>
                  <p:nvPr/>
                </p:nvSpPr>
                <p:spPr>
                  <a:xfrm>
                    <a:off x="184268" y="1570535"/>
                    <a:ext cx="49703" cy="68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8" name="Rectangle 277">
                    <a:extLst>
                      <a:ext uri="{FF2B5EF4-FFF2-40B4-BE49-F238E27FC236}">
                        <a16:creationId xmlns:a16="http://schemas.microsoft.com/office/drawing/2014/main" id="{4F9C2200-CA89-423E-89FB-4A0ED1F928E2}"/>
                      </a:ext>
                    </a:extLst>
                  </p:cNvPr>
                  <p:cNvSpPr/>
                  <p:nvPr/>
                </p:nvSpPr>
                <p:spPr>
                  <a:xfrm>
                    <a:off x="175268" y="1545957"/>
                    <a:ext cx="72000" cy="11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74" name="Group 273">
                  <a:extLst>
                    <a:ext uri="{FF2B5EF4-FFF2-40B4-BE49-F238E27FC236}">
                      <a16:creationId xmlns:a16="http://schemas.microsoft.com/office/drawing/2014/main" id="{5BDE18EB-535D-4B7F-B160-F257E971A9C4}"/>
                    </a:ext>
                  </a:extLst>
                </p:cNvPr>
                <p:cNvGrpSpPr/>
                <p:nvPr/>
              </p:nvGrpSpPr>
              <p:grpSpPr>
                <a:xfrm rot="16200000">
                  <a:off x="172609" y="1457677"/>
                  <a:ext cx="71733" cy="110606"/>
                  <a:chOff x="172622" y="1457677"/>
                  <a:chExt cx="72000" cy="111600"/>
                </a:xfrm>
              </p:grpSpPr>
              <p:sp>
                <p:nvSpPr>
                  <p:cNvPr id="275" name="Rectangle 274">
                    <a:extLst>
                      <a:ext uri="{FF2B5EF4-FFF2-40B4-BE49-F238E27FC236}">
                        <a16:creationId xmlns:a16="http://schemas.microsoft.com/office/drawing/2014/main" id="{AC2712E4-92C3-4BD9-83DD-C31FDFB5E9C0}"/>
                      </a:ext>
                    </a:extLst>
                  </p:cNvPr>
                  <p:cNvSpPr/>
                  <p:nvPr/>
                </p:nvSpPr>
                <p:spPr>
                  <a:xfrm>
                    <a:off x="181622" y="1482255"/>
                    <a:ext cx="49703" cy="68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6" name="Rectangle 275">
                    <a:extLst>
                      <a:ext uri="{FF2B5EF4-FFF2-40B4-BE49-F238E27FC236}">
                        <a16:creationId xmlns:a16="http://schemas.microsoft.com/office/drawing/2014/main" id="{E2102DDF-5C28-468E-8BFF-52E1767A5D09}"/>
                      </a:ext>
                    </a:extLst>
                  </p:cNvPr>
                  <p:cNvSpPr/>
                  <p:nvPr/>
                </p:nvSpPr>
                <p:spPr>
                  <a:xfrm>
                    <a:off x="172622" y="1457677"/>
                    <a:ext cx="72000" cy="11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138" name="Group 137">
                <a:extLst>
                  <a:ext uri="{FF2B5EF4-FFF2-40B4-BE49-F238E27FC236}">
                    <a16:creationId xmlns:a16="http://schemas.microsoft.com/office/drawing/2014/main" id="{D5AE28DD-9EA5-4E2A-9893-6A4AA7BF171A}"/>
                  </a:ext>
                </a:extLst>
              </p:cNvPr>
              <p:cNvGrpSpPr/>
              <p:nvPr/>
            </p:nvGrpSpPr>
            <p:grpSpPr>
              <a:xfrm>
                <a:off x="3840813" y="1738902"/>
                <a:ext cx="2043243" cy="337140"/>
                <a:chOff x="457832" y="1347528"/>
                <a:chExt cx="2043430" cy="337820"/>
              </a:xfrm>
            </p:grpSpPr>
            <p:sp>
              <p:nvSpPr>
                <p:cNvPr id="219" name="Rectangle 218">
                  <a:extLst>
                    <a:ext uri="{FF2B5EF4-FFF2-40B4-BE49-F238E27FC236}">
                      <a16:creationId xmlns:a16="http://schemas.microsoft.com/office/drawing/2014/main" id="{CEFBAB78-4FCE-4B33-A03F-0ED0EA5D5A9A}"/>
                    </a:ext>
                  </a:extLst>
                </p:cNvPr>
                <p:cNvSpPr/>
                <p:nvPr/>
              </p:nvSpPr>
              <p:spPr>
                <a:xfrm>
                  <a:off x="457832" y="1347528"/>
                  <a:ext cx="2043430" cy="33782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20" name="Straight Connector 219">
                  <a:extLst>
                    <a:ext uri="{FF2B5EF4-FFF2-40B4-BE49-F238E27FC236}">
                      <a16:creationId xmlns:a16="http://schemas.microsoft.com/office/drawing/2014/main" id="{1F4E611A-143F-43CE-8C01-B182FC0659CB}"/>
                    </a:ext>
                  </a:extLst>
                </p:cNvPr>
                <p:cNvCxnSpPr/>
                <p:nvPr/>
              </p:nvCxnSpPr>
              <p:spPr>
                <a:xfrm>
                  <a:off x="457832" y="1376443"/>
                  <a:ext cx="2043430" cy="0"/>
                </a:xfrm>
                <a:prstGeom prst="line">
                  <a:avLst/>
                </a:prstGeom>
                <a:ln w="3175"/>
              </p:spPr>
              <p:style>
                <a:lnRef idx="1">
                  <a:schemeClr val="dk1"/>
                </a:lnRef>
                <a:fillRef idx="0">
                  <a:schemeClr val="dk1"/>
                </a:fillRef>
                <a:effectRef idx="0">
                  <a:schemeClr val="dk1"/>
                </a:effectRef>
                <a:fontRef idx="minor">
                  <a:schemeClr val="tx1"/>
                </a:fontRef>
              </p:style>
            </p:cxnSp>
            <p:sp>
              <p:nvSpPr>
                <p:cNvPr id="221" name="Rectangle 220">
                  <a:extLst>
                    <a:ext uri="{FF2B5EF4-FFF2-40B4-BE49-F238E27FC236}">
                      <a16:creationId xmlns:a16="http://schemas.microsoft.com/office/drawing/2014/main" id="{11FFB95A-C1DB-498B-95BF-3A2C08D9D7CC}"/>
                    </a:ext>
                  </a:extLst>
                </p:cNvPr>
                <p:cNvSpPr/>
                <p:nvPr/>
              </p:nvSpPr>
              <p:spPr>
                <a:xfrm>
                  <a:off x="457832" y="1537565"/>
                  <a:ext cx="204343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222" name="Group 221">
                  <a:extLst>
                    <a:ext uri="{FF2B5EF4-FFF2-40B4-BE49-F238E27FC236}">
                      <a16:creationId xmlns:a16="http://schemas.microsoft.com/office/drawing/2014/main" id="{C0EF883A-CA7D-4F9D-B202-42F9FE6716A2}"/>
                    </a:ext>
                  </a:extLst>
                </p:cNvPr>
                <p:cNvGrpSpPr/>
                <p:nvPr/>
              </p:nvGrpSpPr>
              <p:grpSpPr>
                <a:xfrm>
                  <a:off x="498608" y="1558184"/>
                  <a:ext cx="79180" cy="79063"/>
                  <a:chOff x="498608" y="1558184"/>
                  <a:chExt cx="79200" cy="79200"/>
                </a:xfrm>
              </p:grpSpPr>
              <p:sp>
                <p:nvSpPr>
                  <p:cNvPr id="268" name="Rectangle 267">
                    <a:extLst>
                      <a:ext uri="{FF2B5EF4-FFF2-40B4-BE49-F238E27FC236}">
                        <a16:creationId xmlns:a16="http://schemas.microsoft.com/office/drawing/2014/main" id="{E93A5036-A93E-452E-91B5-6674EEEA19C1}"/>
                      </a:ext>
                    </a:extLst>
                  </p:cNvPr>
                  <p:cNvSpPr/>
                  <p:nvPr/>
                </p:nvSpPr>
                <p:spPr>
                  <a:xfrm>
                    <a:off x="511932" y="1570598"/>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9" name="Rectangle 268">
                    <a:extLst>
                      <a:ext uri="{FF2B5EF4-FFF2-40B4-BE49-F238E27FC236}">
                        <a16:creationId xmlns:a16="http://schemas.microsoft.com/office/drawing/2014/main" id="{C2B08F44-B809-48B9-8110-BA3AF8682430}"/>
                      </a:ext>
                    </a:extLst>
                  </p:cNvPr>
                  <p:cNvSpPr/>
                  <p:nvPr/>
                </p:nvSpPr>
                <p:spPr>
                  <a:xfrm>
                    <a:off x="498608" y="1558184"/>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23" name="Group 222">
                  <a:extLst>
                    <a:ext uri="{FF2B5EF4-FFF2-40B4-BE49-F238E27FC236}">
                      <a16:creationId xmlns:a16="http://schemas.microsoft.com/office/drawing/2014/main" id="{A5317786-B52B-4DA7-99B0-E7231944A933}"/>
                    </a:ext>
                  </a:extLst>
                </p:cNvPr>
                <p:cNvGrpSpPr/>
                <p:nvPr/>
              </p:nvGrpSpPr>
              <p:grpSpPr>
                <a:xfrm>
                  <a:off x="1523009" y="1556519"/>
                  <a:ext cx="78721" cy="78604"/>
                  <a:chOff x="1523009" y="1556519"/>
                  <a:chExt cx="79200" cy="79200"/>
                </a:xfrm>
              </p:grpSpPr>
              <p:sp>
                <p:nvSpPr>
                  <p:cNvPr id="266" name="Rectangle 265">
                    <a:extLst>
                      <a:ext uri="{FF2B5EF4-FFF2-40B4-BE49-F238E27FC236}">
                        <a16:creationId xmlns:a16="http://schemas.microsoft.com/office/drawing/2014/main" id="{62684DBC-C228-4B17-883E-20818BDAF5B9}"/>
                      </a:ext>
                    </a:extLst>
                  </p:cNvPr>
                  <p:cNvSpPr/>
                  <p:nvPr/>
                </p:nvSpPr>
                <p:spPr>
                  <a:xfrm>
                    <a:off x="1536333" y="1568933"/>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7" name="Rectangle 266">
                    <a:extLst>
                      <a:ext uri="{FF2B5EF4-FFF2-40B4-BE49-F238E27FC236}">
                        <a16:creationId xmlns:a16="http://schemas.microsoft.com/office/drawing/2014/main" id="{1A0868E2-AB76-4F6A-9386-338C0505310A}"/>
                      </a:ext>
                    </a:extLst>
                  </p:cNvPr>
                  <p:cNvSpPr/>
                  <p:nvPr/>
                </p:nvSpPr>
                <p:spPr>
                  <a:xfrm>
                    <a:off x="1523009" y="1556519"/>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24" name="Group 223">
                  <a:extLst>
                    <a:ext uri="{FF2B5EF4-FFF2-40B4-BE49-F238E27FC236}">
                      <a16:creationId xmlns:a16="http://schemas.microsoft.com/office/drawing/2014/main" id="{D4397412-533A-456C-8D18-F56C0AB52541}"/>
                    </a:ext>
                  </a:extLst>
                </p:cNvPr>
                <p:cNvGrpSpPr/>
                <p:nvPr/>
              </p:nvGrpSpPr>
              <p:grpSpPr>
                <a:xfrm>
                  <a:off x="1352722" y="1558643"/>
                  <a:ext cx="78721" cy="78604"/>
                  <a:chOff x="1352722" y="1558643"/>
                  <a:chExt cx="79200" cy="79200"/>
                </a:xfrm>
              </p:grpSpPr>
              <p:sp>
                <p:nvSpPr>
                  <p:cNvPr id="264" name="Rectangle 263">
                    <a:extLst>
                      <a:ext uri="{FF2B5EF4-FFF2-40B4-BE49-F238E27FC236}">
                        <a16:creationId xmlns:a16="http://schemas.microsoft.com/office/drawing/2014/main" id="{50069B75-AFF4-43B9-916C-B9A8188F0A91}"/>
                      </a:ext>
                    </a:extLst>
                  </p:cNvPr>
                  <p:cNvSpPr/>
                  <p:nvPr/>
                </p:nvSpPr>
                <p:spPr>
                  <a:xfrm>
                    <a:off x="1366046" y="1571057"/>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5" name="Rectangle 264">
                    <a:extLst>
                      <a:ext uri="{FF2B5EF4-FFF2-40B4-BE49-F238E27FC236}">
                        <a16:creationId xmlns:a16="http://schemas.microsoft.com/office/drawing/2014/main" id="{F63594E2-4C91-447D-A525-F07DE6566B23}"/>
                      </a:ext>
                    </a:extLst>
                  </p:cNvPr>
                  <p:cNvSpPr/>
                  <p:nvPr/>
                </p:nvSpPr>
                <p:spPr>
                  <a:xfrm>
                    <a:off x="1352722" y="1558643"/>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25" name="Group 224">
                  <a:extLst>
                    <a:ext uri="{FF2B5EF4-FFF2-40B4-BE49-F238E27FC236}">
                      <a16:creationId xmlns:a16="http://schemas.microsoft.com/office/drawing/2014/main" id="{BB06B5CF-46EF-4B88-8255-611FDF345C69}"/>
                    </a:ext>
                  </a:extLst>
                </p:cNvPr>
                <p:cNvGrpSpPr/>
                <p:nvPr/>
              </p:nvGrpSpPr>
              <p:grpSpPr>
                <a:xfrm>
                  <a:off x="1182434" y="1558643"/>
                  <a:ext cx="78721" cy="78604"/>
                  <a:chOff x="1182434" y="1558643"/>
                  <a:chExt cx="79200" cy="79200"/>
                </a:xfrm>
              </p:grpSpPr>
              <p:sp>
                <p:nvSpPr>
                  <p:cNvPr id="262" name="Rectangle 261">
                    <a:extLst>
                      <a:ext uri="{FF2B5EF4-FFF2-40B4-BE49-F238E27FC236}">
                        <a16:creationId xmlns:a16="http://schemas.microsoft.com/office/drawing/2014/main" id="{76EBB190-5690-4D9E-ABD6-8964E3019ED5}"/>
                      </a:ext>
                    </a:extLst>
                  </p:cNvPr>
                  <p:cNvSpPr/>
                  <p:nvPr/>
                </p:nvSpPr>
                <p:spPr>
                  <a:xfrm>
                    <a:off x="1195758" y="1571057"/>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3" name="Rectangle 262">
                    <a:extLst>
                      <a:ext uri="{FF2B5EF4-FFF2-40B4-BE49-F238E27FC236}">
                        <a16:creationId xmlns:a16="http://schemas.microsoft.com/office/drawing/2014/main" id="{0C33B4A2-FEC1-4BAF-A115-629B64179B2C}"/>
                      </a:ext>
                    </a:extLst>
                  </p:cNvPr>
                  <p:cNvSpPr/>
                  <p:nvPr/>
                </p:nvSpPr>
                <p:spPr>
                  <a:xfrm>
                    <a:off x="1182434" y="1558643"/>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26" name="Group 225">
                  <a:extLst>
                    <a:ext uri="{FF2B5EF4-FFF2-40B4-BE49-F238E27FC236}">
                      <a16:creationId xmlns:a16="http://schemas.microsoft.com/office/drawing/2014/main" id="{7E612EF8-038C-4C74-A5B4-1B4E576F9967}"/>
                    </a:ext>
                  </a:extLst>
                </p:cNvPr>
                <p:cNvGrpSpPr/>
                <p:nvPr/>
              </p:nvGrpSpPr>
              <p:grpSpPr>
                <a:xfrm>
                  <a:off x="1007978" y="1558325"/>
                  <a:ext cx="78721" cy="78604"/>
                  <a:chOff x="1007978" y="1558325"/>
                  <a:chExt cx="79200" cy="79200"/>
                </a:xfrm>
              </p:grpSpPr>
              <p:sp>
                <p:nvSpPr>
                  <p:cNvPr id="260" name="Rectangle 259">
                    <a:extLst>
                      <a:ext uri="{FF2B5EF4-FFF2-40B4-BE49-F238E27FC236}">
                        <a16:creationId xmlns:a16="http://schemas.microsoft.com/office/drawing/2014/main" id="{6D4D457C-14F3-4FC3-8C61-B856530ACA75}"/>
                      </a:ext>
                    </a:extLst>
                  </p:cNvPr>
                  <p:cNvSpPr/>
                  <p:nvPr/>
                </p:nvSpPr>
                <p:spPr>
                  <a:xfrm>
                    <a:off x="1021302" y="1570739"/>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1" name="Rectangle 260">
                    <a:extLst>
                      <a:ext uri="{FF2B5EF4-FFF2-40B4-BE49-F238E27FC236}">
                        <a16:creationId xmlns:a16="http://schemas.microsoft.com/office/drawing/2014/main" id="{D7A90133-3C52-4981-BCFF-5D8F001B057E}"/>
                      </a:ext>
                    </a:extLst>
                  </p:cNvPr>
                  <p:cNvSpPr/>
                  <p:nvPr/>
                </p:nvSpPr>
                <p:spPr>
                  <a:xfrm>
                    <a:off x="1007978" y="1558325"/>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27" name="Group 226">
                  <a:extLst>
                    <a:ext uri="{FF2B5EF4-FFF2-40B4-BE49-F238E27FC236}">
                      <a16:creationId xmlns:a16="http://schemas.microsoft.com/office/drawing/2014/main" id="{D484E681-D7A7-43AC-9DAB-D28780136B91}"/>
                    </a:ext>
                  </a:extLst>
                </p:cNvPr>
                <p:cNvGrpSpPr/>
                <p:nvPr/>
              </p:nvGrpSpPr>
              <p:grpSpPr>
                <a:xfrm>
                  <a:off x="840227" y="1558183"/>
                  <a:ext cx="78721" cy="78604"/>
                  <a:chOff x="840227" y="1558183"/>
                  <a:chExt cx="79200" cy="79200"/>
                </a:xfrm>
              </p:grpSpPr>
              <p:sp>
                <p:nvSpPr>
                  <p:cNvPr id="258" name="Rectangle 257">
                    <a:extLst>
                      <a:ext uri="{FF2B5EF4-FFF2-40B4-BE49-F238E27FC236}">
                        <a16:creationId xmlns:a16="http://schemas.microsoft.com/office/drawing/2014/main" id="{46499548-BAE2-49E3-889E-69CE81A1363D}"/>
                      </a:ext>
                    </a:extLst>
                  </p:cNvPr>
                  <p:cNvSpPr/>
                  <p:nvPr/>
                </p:nvSpPr>
                <p:spPr>
                  <a:xfrm>
                    <a:off x="853551" y="1570597"/>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9" name="Rectangle 258">
                    <a:extLst>
                      <a:ext uri="{FF2B5EF4-FFF2-40B4-BE49-F238E27FC236}">
                        <a16:creationId xmlns:a16="http://schemas.microsoft.com/office/drawing/2014/main" id="{F0F885B5-4E7E-4874-B69B-4766D9F60971}"/>
                      </a:ext>
                    </a:extLst>
                  </p:cNvPr>
                  <p:cNvSpPr/>
                  <p:nvPr/>
                </p:nvSpPr>
                <p:spPr>
                  <a:xfrm>
                    <a:off x="840227" y="1558183"/>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28" name="Group 227">
                  <a:extLst>
                    <a:ext uri="{FF2B5EF4-FFF2-40B4-BE49-F238E27FC236}">
                      <a16:creationId xmlns:a16="http://schemas.microsoft.com/office/drawing/2014/main" id="{1C505FBC-8316-4354-8DEA-F8EA35B1921D}"/>
                    </a:ext>
                  </a:extLst>
                </p:cNvPr>
                <p:cNvGrpSpPr/>
                <p:nvPr/>
              </p:nvGrpSpPr>
              <p:grpSpPr>
                <a:xfrm>
                  <a:off x="667433" y="1558183"/>
                  <a:ext cx="78721" cy="78604"/>
                  <a:chOff x="667433" y="1558183"/>
                  <a:chExt cx="79200" cy="79200"/>
                </a:xfrm>
              </p:grpSpPr>
              <p:sp>
                <p:nvSpPr>
                  <p:cNvPr id="256" name="Rectangle 255">
                    <a:extLst>
                      <a:ext uri="{FF2B5EF4-FFF2-40B4-BE49-F238E27FC236}">
                        <a16:creationId xmlns:a16="http://schemas.microsoft.com/office/drawing/2014/main" id="{7E156BA0-6DA7-4C97-98B0-B8A45256E85A}"/>
                      </a:ext>
                    </a:extLst>
                  </p:cNvPr>
                  <p:cNvSpPr/>
                  <p:nvPr/>
                </p:nvSpPr>
                <p:spPr>
                  <a:xfrm>
                    <a:off x="680757" y="1570597"/>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7" name="Rectangle 256">
                    <a:extLst>
                      <a:ext uri="{FF2B5EF4-FFF2-40B4-BE49-F238E27FC236}">
                        <a16:creationId xmlns:a16="http://schemas.microsoft.com/office/drawing/2014/main" id="{F76187ED-567E-40A9-AAE6-3277E7C14E84}"/>
                      </a:ext>
                    </a:extLst>
                  </p:cNvPr>
                  <p:cNvSpPr/>
                  <p:nvPr/>
                </p:nvSpPr>
                <p:spPr>
                  <a:xfrm>
                    <a:off x="667433" y="1558183"/>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29" name="Group 228">
                  <a:extLst>
                    <a:ext uri="{FF2B5EF4-FFF2-40B4-BE49-F238E27FC236}">
                      <a16:creationId xmlns:a16="http://schemas.microsoft.com/office/drawing/2014/main" id="{50BACA35-387A-46A1-A70A-F5CBA43362A4}"/>
                    </a:ext>
                  </a:extLst>
                </p:cNvPr>
                <p:cNvGrpSpPr/>
                <p:nvPr/>
              </p:nvGrpSpPr>
              <p:grpSpPr>
                <a:xfrm>
                  <a:off x="2379277" y="1556447"/>
                  <a:ext cx="78721" cy="78604"/>
                  <a:chOff x="2379277" y="1556447"/>
                  <a:chExt cx="79200" cy="79200"/>
                </a:xfrm>
              </p:grpSpPr>
              <p:sp>
                <p:nvSpPr>
                  <p:cNvPr id="254" name="Rectangle 253">
                    <a:extLst>
                      <a:ext uri="{FF2B5EF4-FFF2-40B4-BE49-F238E27FC236}">
                        <a16:creationId xmlns:a16="http://schemas.microsoft.com/office/drawing/2014/main" id="{1AE12B5F-8AE2-4FBF-9742-E9962BA485FE}"/>
                      </a:ext>
                    </a:extLst>
                  </p:cNvPr>
                  <p:cNvSpPr/>
                  <p:nvPr/>
                </p:nvSpPr>
                <p:spPr>
                  <a:xfrm>
                    <a:off x="2392601" y="1568861"/>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5" name="Rectangle 254">
                    <a:extLst>
                      <a:ext uri="{FF2B5EF4-FFF2-40B4-BE49-F238E27FC236}">
                        <a16:creationId xmlns:a16="http://schemas.microsoft.com/office/drawing/2014/main" id="{4F85C12C-6954-47E4-ACAA-1BBA5E0E2205}"/>
                      </a:ext>
                    </a:extLst>
                  </p:cNvPr>
                  <p:cNvSpPr/>
                  <p:nvPr/>
                </p:nvSpPr>
                <p:spPr>
                  <a:xfrm>
                    <a:off x="2379277" y="1556447"/>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30" name="Group 229">
                  <a:extLst>
                    <a:ext uri="{FF2B5EF4-FFF2-40B4-BE49-F238E27FC236}">
                      <a16:creationId xmlns:a16="http://schemas.microsoft.com/office/drawing/2014/main" id="{F6698FDF-7F0E-4BA0-992E-395B427EE061}"/>
                    </a:ext>
                  </a:extLst>
                </p:cNvPr>
                <p:cNvGrpSpPr/>
                <p:nvPr/>
              </p:nvGrpSpPr>
              <p:grpSpPr>
                <a:xfrm>
                  <a:off x="2208987" y="1556447"/>
                  <a:ext cx="78721" cy="78604"/>
                  <a:chOff x="2208987" y="1556447"/>
                  <a:chExt cx="79200" cy="79200"/>
                </a:xfrm>
              </p:grpSpPr>
              <p:sp>
                <p:nvSpPr>
                  <p:cNvPr id="252" name="Rectangle 251">
                    <a:extLst>
                      <a:ext uri="{FF2B5EF4-FFF2-40B4-BE49-F238E27FC236}">
                        <a16:creationId xmlns:a16="http://schemas.microsoft.com/office/drawing/2014/main" id="{D0489E8F-1DB9-44DE-8D19-96636E10D555}"/>
                      </a:ext>
                    </a:extLst>
                  </p:cNvPr>
                  <p:cNvSpPr/>
                  <p:nvPr/>
                </p:nvSpPr>
                <p:spPr>
                  <a:xfrm>
                    <a:off x="2222311" y="1568861"/>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3" name="Rectangle 252">
                    <a:extLst>
                      <a:ext uri="{FF2B5EF4-FFF2-40B4-BE49-F238E27FC236}">
                        <a16:creationId xmlns:a16="http://schemas.microsoft.com/office/drawing/2014/main" id="{C8C5D3C3-9A8D-4F5A-A08C-831C7A181E1F}"/>
                      </a:ext>
                    </a:extLst>
                  </p:cNvPr>
                  <p:cNvSpPr/>
                  <p:nvPr/>
                </p:nvSpPr>
                <p:spPr>
                  <a:xfrm>
                    <a:off x="2208987" y="1556447"/>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31" name="Group 230">
                  <a:extLst>
                    <a:ext uri="{FF2B5EF4-FFF2-40B4-BE49-F238E27FC236}">
                      <a16:creationId xmlns:a16="http://schemas.microsoft.com/office/drawing/2014/main" id="{4E05033B-CA11-49EE-BF10-738337AB4622}"/>
                    </a:ext>
                  </a:extLst>
                </p:cNvPr>
                <p:cNvGrpSpPr/>
                <p:nvPr/>
              </p:nvGrpSpPr>
              <p:grpSpPr>
                <a:xfrm>
                  <a:off x="2038700" y="1558643"/>
                  <a:ext cx="78721" cy="78604"/>
                  <a:chOff x="2038700" y="1558643"/>
                  <a:chExt cx="79200" cy="79200"/>
                </a:xfrm>
              </p:grpSpPr>
              <p:sp>
                <p:nvSpPr>
                  <p:cNvPr id="250" name="Rectangle 249">
                    <a:extLst>
                      <a:ext uri="{FF2B5EF4-FFF2-40B4-BE49-F238E27FC236}">
                        <a16:creationId xmlns:a16="http://schemas.microsoft.com/office/drawing/2014/main" id="{DA8D95B0-B27D-4296-95C5-6F9FB93EC83F}"/>
                      </a:ext>
                    </a:extLst>
                  </p:cNvPr>
                  <p:cNvSpPr/>
                  <p:nvPr/>
                </p:nvSpPr>
                <p:spPr>
                  <a:xfrm>
                    <a:off x="2052024" y="1571057"/>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51" name="Rectangle 250">
                    <a:extLst>
                      <a:ext uri="{FF2B5EF4-FFF2-40B4-BE49-F238E27FC236}">
                        <a16:creationId xmlns:a16="http://schemas.microsoft.com/office/drawing/2014/main" id="{FF59A101-AEA6-47F7-8B61-C441904A19DF}"/>
                      </a:ext>
                    </a:extLst>
                  </p:cNvPr>
                  <p:cNvSpPr/>
                  <p:nvPr/>
                </p:nvSpPr>
                <p:spPr>
                  <a:xfrm>
                    <a:off x="2038700" y="1558643"/>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32" name="Group 231">
                  <a:extLst>
                    <a:ext uri="{FF2B5EF4-FFF2-40B4-BE49-F238E27FC236}">
                      <a16:creationId xmlns:a16="http://schemas.microsoft.com/office/drawing/2014/main" id="{28875C5D-30EB-4497-A5A3-5762281B6756}"/>
                    </a:ext>
                  </a:extLst>
                </p:cNvPr>
                <p:cNvGrpSpPr/>
                <p:nvPr/>
              </p:nvGrpSpPr>
              <p:grpSpPr>
                <a:xfrm>
                  <a:off x="1866240" y="1558156"/>
                  <a:ext cx="78721" cy="78604"/>
                  <a:chOff x="1866240" y="1558156"/>
                  <a:chExt cx="79200" cy="79200"/>
                </a:xfrm>
              </p:grpSpPr>
              <p:sp>
                <p:nvSpPr>
                  <p:cNvPr id="248" name="Rectangle 247">
                    <a:extLst>
                      <a:ext uri="{FF2B5EF4-FFF2-40B4-BE49-F238E27FC236}">
                        <a16:creationId xmlns:a16="http://schemas.microsoft.com/office/drawing/2014/main" id="{D6A30D1A-72AC-4E05-AE99-910788AD7443}"/>
                      </a:ext>
                    </a:extLst>
                  </p:cNvPr>
                  <p:cNvSpPr/>
                  <p:nvPr/>
                </p:nvSpPr>
                <p:spPr>
                  <a:xfrm>
                    <a:off x="1879564" y="1570570"/>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9" name="Rectangle 248">
                    <a:extLst>
                      <a:ext uri="{FF2B5EF4-FFF2-40B4-BE49-F238E27FC236}">
                        <a16:creationId xmlns:a16="http://schemas.microsoft.com/office/drawing/2014/main" id="{54A33626-9D0B-4BDE-BE97-2C5119251CCF}"/>
                      </a:ext>
                    </a:extLst>
                  </p:cNvPr>
                  <p:cNvSpPr/>
                  <p:nvPr/>
                </p:nvSpPr>
                <p:spPr>
                  <a:xfrm>
                    <a:off x="1866240" y="1558156"/>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33" name="Group 232">
                  <a:extLst>
                    <a:ext uri="{FF2B5EF4-FFF2-40B4-BE49-F238E27FC236}">
                      <a16:creationId xmlns:a16="http://schemas.microsoft.com/office/drawing/2014/main" id="{3BF2A353-3E4F-454F-94D2-FB3095EEE6A8}"/>
                    </a:ext>
                  </a:extLst>
                </p:cNvPr>
                <p:cNvGrpSpPr/>
                <p:nvPr/>
              </p:nvGrpSpPr>
              <p:grpSpPr>
                <a:xfrm>
                  <a:off x="1695152" y="1557896"/>
                  <a:ext cx="78721" cy="78604"/>
                  <a:chOff x="1695152" y="1557896"/>
                  <a:chExt cx="79200" cy="79200"/>
                </a:xfrm>
              </p:grpSpPr>
              <p:sp>
                <p:nvSpPr>
                  <p:cNvPr id="246" name="Rectangle 245">
                    <a:extLst>
                      <a:ext uri="{FF2B5EF4-FFF2-40B4-BE49-F238E27FC236}">
                        <a16:creationId xmlns:a16="http://schemas.microsoft.com/office/drawing/2014/main" id="{592D18EA-5DB2-44C3-B679-FA8BEF2CA25E}"/>
                      </a:ext>
                    </a:extLst>
                  </p:cNvPr>
                  <p:cNvSpPr/>
                  <p:nvPr/>
                </p:nvSpPr>
                <p:spPr>
                  <a:xfrm>
                    <a:off x="1708476" y="1570310"/>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7" name="Rectangle 246">
                    <a:extLst>
                      <a:ext uri="{FF2B5EF4-FFF2-40B4-BE49-F238E27FC236}">
                        <a16:creationId xmlns:a16="http://schemas.microsoft.com/office/drawing/2014/main" id="{B216567D-07F0-4603-9D8B-3BFB535391CD}"/>
                      </a:ext>
                    </a:extLst>
                  </p:cNvPr>
                  <p:cNvSpPr/>
                  <p:nvPr/>
                </p:nvSpPr>
                <p:spPr>
                  <a:xfrm>
                    <a:off x="1695152" y="1557896"/>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234" name="Oval 233">
                  <a:extLst>
                    <a:ext uri="{FF2B5EF4-FFF2-40B4-BE49-F238E27FC236}">
                      <a16:creationId xmlns:a16="http://schemas.microsoft.com/office/drawing/2014/main" id="{5FD2B7A3-8DC9-47F8-8C71-2EE937ADE651}"/>
                    </a:ext>
                  </a:extLst>
                </p:cNvPr>
                <p:cNvSpPr/>
                <p:nvPr/>
              </p:nvSpPr>
              <p:spPr>
                <a:xfrm>
                  <a:off x="511928" y="1483671"/>
                  <a:ext cx="45707" cy="4564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5" name="Oval 234">
                  <a:extLst>
                    <a:ext uri="{FF2B5EF4-FFF2-40B4-BE49-F238E27FC236}">
                      <a16:creationId xmlns:a16="http://schemas.microsoft.com/office/drawing/2014/main" id="{D172D942-7061-4E17-8FA7-82263565B4AA}"/>
                    </a:ext>
                  </a:extLst>
                </p:cNvPr>
                <p:cNvSpPr/>
                <p:nvPr/>
              </p:nvSpPr>
              <p:spPr>
                <a:xfrm>
                  <a:off x="1192415" y="1486448"/>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6" name="Oval 235">
                  <a:extLst>
                    <a:ext uri="{FF2B5EF4-FFF2-40B4-BE49-F238E27FC236}">
                      <a16:creationId xmlns:a16="http://schemas.microsoft.com/office/drawing/2014/main" id="{65960875-849A-4C2A-A51E-50E0F2EFE6E7}"/>
                    </a:ext>
                  </a:extLst>
                </p:cNvPr>
                <p:cNvSpPr/>
                <p:nvPr/>
              </p:nvSpPr>
              <p:spPr>
                <a:xfrm>
                  <a:off x="1025824" y="1486448"/>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7" name="Oval 236">
                  <a:extLst>
                    <a:ext uri="{FF2B5EF4-FFF2-40B4-BE49-F238E27FC236}">
                      <a16:creationId xmlns:a16="http://schemas.microsoft.com/office/drawing/2014/main" id="{0706F4D1-99B1-454A-BCF4-0AFA91804EF3}"/>
                    </a:ext>
                  </a:extLst>
                </p:cNvPr>
                <p:cNvSpPr/>
                <p:nvPr/>
              </p:nvSpPr>
              <p:spPr>
                <a:xfrm>
                  <a:off x="854350" y="1486448"/>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8" name="Oval 237">
                  <a:extLst>
                    <a:ext uri="{FF2B5EF4-FFF2-40B4-BE49-F238E27FC236}">
                      <a16:creationId xmlns:a16="http://schemas.microsoft.com/office/drawing/2014/main" id="{AD4BEF25-22FA-427C-BD67-BEC69B917709}"/>
                    </a:ext>
                  </a:extLst>
                </p:cNvPr>
                <p:cNvSpPr/>
                <p:nvPr/>
              </p:nvSpPr>
              <p:spPr>
                <a:xfrm>
                  <a:off x="681559" y="1486448"/>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9" name="Oval 238">
                  <a:extLst>
                    <a:ext uri="{FF2B5EF4-FFF2-40B4-BE49-F238E27FC236}">
                      <a16:creationId xmlns:a16="http://schemas.microsoft.com/office/drawing/2014/main" id="{B6720E67-20AD-4753-83BD-DC08E12BA5D3}"/>
                    </a:ext>
                  </a:extLst>
                </p:cNvPr>
                <p:cNvSpPr/>
                <p:nvPr/>
              </p:nvSpPr>
              <p:spPr>
                <a:xfrm>
                  <a:off x="2051091" y="1483671"/>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0" name="Oval 239">
                  <a:extLst>
                    <a:ext uri="{FF2B5EF4-FFF2-40B4-BE49-F238E27FC236}">
                      <a16:creationId xmlns:a16="http://schemas.microsoft.com/office/drawing/2014/main" id="{BB4AFDFC-4C56-453F-942C-D4153F17955A}"/>
                    </a:ext>
                  </a:extLst>
                </p:cNvPr>
                <p:cNvSpPr/>
                <p:nvPr/>
              </p:nvSpPr>
              <p:spPr>
                <a:xfrm>
                  <a:off x="1882769" y="1485067"/>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1" name="Oval 240">
                  <a:extLst>
                    <a:ext uri="{FF2B5EF4-FFF2-40B4-BE49-F238E27FC236}">
                      <a16:creationId xmlns:a16="http://schemas.microsoft.com/office/drawing/2014/main" id="{1CD955A1-E18A-45CB-AF20-C347C0A86C66}"/>
                    </a:ext>
                  </a:extLst>
                </p:cNvPr>
                <p:cNvSpPr/>
                <p:nvPr/>
              </p:nvSpPr>
              <p:spPr>
                <a:xfrm>
                  <a:off x="1707480" y="1486448"/>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2" name="Oval 241">
                  <a:extLst>
                    <a:ext uri="{FF2B5EF4-FFF2-40B4-BE49-F238E27FC236}">
                      <a16:creationId xmlns:a16="http://schemas.microsoft.com/office/drawing/2014/main" id="{CDFBAF94-6237-4860-90F9-3CE800B97F4B}"/>
                    </a:ext>
                  </a:extLst>
                </p:cNvPr>
                <p:cNvSpPr/>
                <p:nvPr/>
              </p:nvSpPr>
              <p:spPr>
                <a:xfrm>
                  <a:off x="1532121" y="1486448"/>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3" name="Oval 242">
                  <a:extLst>
                    <a:ext uri="{FF2B5EF4-FFF2-40B4-BE49-F238E27FC236}">
                      <a16:creationId xmlns:a16="http://schemas.microsoft.com/office/drawing/2014/main" id="{48598D21-9AED-4A70-8CD7-6676D66A3C07}"/>
                    </a:ext>
                  </a:extLst>
                </p:cNvPr>
                <p:cNvSpPr/>
                <p:nvPr/>
              </p:nvSpPr>
              <p:spPr>
                <a:xfrm>
                  <a:off x="1362701" y="1486448"/>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4" name="Oval 243">
                  <a:extLst>
                    <a:ext uri="{FF2B5EF4-FFF2-40B4-BE49-F238E27FC236}">
                      <a16:creationId xmlns:a16="http://schemas.microsoft.com/office/drawing/2014/main" id="{F7036382-CD38-4761-B896-7BE97690105A}"/>
                    </a:ext>
                  </a:extLst>
                </p:cNvPr>
                <p:cNvSpPr/>
                <p:nvPr/>
              </p:nvSpPr>
              <p:spPr>
                <a:xfrm>
                  <a:off x="2223093" y="1486448"/>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5" name="Oval 244">
                  <a:extLst>
                    <a:ext uri="{FF2B5EF4-FFF2-40B4-BE49-F238E27FC236}">
                      <a16:creationId xmlns:a16="http://schemas.microsoft.com/office/drawing/2014/main" id="{CE1ED79D-E275-42B4-AA6D-1F9B84EC0D3F}"/>
                    </a:ext>
                  </a:extLst>
                </p:cNvPr>
                <p:cNvSpPr/>
                <p:nvPr/>
              </p:nvSpPr>
              <p:spPr>
                <a:xfrm>
                  <a:off x="2396766" y="1483671"/>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39" name="Group 138">
                <a:extLst>
                  <a:ext uri="{FF2B5EF4-FFF2-40B4-BE49-F238E27FC236}">
                    <a16:creationId xmlns:a16="http://schemas.microsoft.com/office/drawing/2014/main" id="{2BA76753-A89C-4973-A08D-F469C6E39DB2}"/>
                  </a:ext>
                </a:extLst>
              </p:cNvPr>
              <p:cNvGrpSpPr/>
              <p:nvPr/>
            </p:nvGrpSpPr>
            <p:grpSpPr>
              <a:xfrm rot="5400000">
                <a:off x="3578432" y="648614"/>
                <a:ext cx="71989" cy="151188"/>
                <a:chOff x="195429" y="257101"/>
                <a:chExt cx="72000" cy="151200"/>
              </a:xfrm>
            </p:grpSpPr>
            <p:sp>
              <p:nvSpPr>
                <p:cNvPr id="216" name="Oval 215">
                  <a:extLst>
                    <a:ext uri="{FF2B5EF4-FFF2-40B4-BE49-F238E27FC236}">
                      <a16:creationId xmlns:a16="http://schemas.microsoft.com/office/drawing/2014/main" id="{843ED542-4EB7-44EA-AFE4-A707F5316228}"/>
                    </a:ext>
                  </a:extLst>
                </p:cNvPr>
                <p:cNvSpPr/>
                <p:nvPr/>
              </p:nvSpPr>
              <p:spPr>
                <a:xfrm>
                  <a:off x="220627" y="285287"/>
                  <a:ext cx="25201" cy="252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7" name="Rectangle 216">
                  <a:extLst>
                    <a:ext uri="{FF2B5EF4-FFF2-40B4-BE49-F238E27FC236}">
                      <a16:creationId xmlns:a16="http://schemas.microsoft.com/office/drawing/2014/main" id="{655D4C59-AD95-40B7-B7FC-D82C046FADE7}"/>
                    </a:ext>
                  </a:extLst>
                </p:cNvPr>
                <p:cNvSpPr/>
                <p:nvPr/>
              </p:nvSpPr>
              <p:spPr>
                <a:xfrm>
                  <a:off x="195429" y="257101"/>
                  <a:ext cx="72000" cy="151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8" name="Oval 217">
                  <a:extLst>
                    <a:ext uri="{FF2B5EF4-FFF2-40B4-BE49-F238E27FC236}">
                      <a16:creationId xmlns:a16="http://schemas.microsoft.com/office/drawing/2014/main" id="{C13E7D8C-0741-4A95-AE64-F6D46A58441D}"/>
                    </a:ext>
                  </a:extLst>
                </p:cNvPr>
                <p:cNvSpPr/>
                <p:nvPr/>
              </p:nvSpPr>
              <p:spPr>
                <a:xfrm>
                  <a:off x="219294" y="358214"/>
                  <a:ext cx="24765" cy="24765"/>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40" name="Oval 139">
                <a:extLst>
                  <a:ext uri="{FF2B5EF4-FFF2-40B4-BE49-F238E27FC236}">
                    <a16:creationId xmlns:a16="http://schemas.microsoft.com/office/drawing/2014/main" id="{9DC7EA2A-3561-49D3-9A1E-9979B3E187E8}"/>
                  </a:ext>
                </a:extLst>
              </p:cNvPr>
              <p:cNvSpPr/>
              <p:nvPr/>
            </p:nvSpPr>
            <p:spPr>
              <a:xfrm>
                <a:off x="5832455" y="2176748"/>
                <a:ext cx="64794" cy="6479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1" name="Oval 140">
                <a:extLst>
                  <a:ext uri="{FF2B5EF4-FFF2-40B4-BE49-F238E27FC236}">
                    <a16:creationId xmlns:a16="http://schemas.microsoft.com/office/drawing/2014/main" id="{4CAF4B86-4CB0-49C8-9C79-0736977980D0}"/>
                  </a:ext>
                </a:extLst>
              </p:cNvPr>
              <p:cNvSpPr/>
              <p:nvPr/>
            </p:nvSpPr>
            <p:spPr>
              <a:xfrm>
                <a:off x="5831303" y="568373"/>
                <a:ext cx="64764" cy="6476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2" name="Oval 141">
                <a:extLst>
                  <a:ext uri="{FF2B5EF4-FFF2-40B4-BE49-F238E27FC236}">
                    <a16:creationId xmlns:a16="http://schemas.microsoft.com/office/drawing/2014/main" id="{EEFDB44F-CCE3-4BA0-A9C5-6CDA768B629C}"/>
                  </a:ext>
                </a:extLst>
              </p:cNvPr>
              <p:cNvSpPr/>
              <p:nvPr/>
            </p:nvSpPr>
            <p:spPr>
              <a:xfrm>
                <a:off x="3557627" y="2449927"/>
                <a:ext cx="64764" cy="6476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3" name="Oval 142">
                <a:extLst>
                  <a:ext uri="{FF2B5EF4-FFF2-40B4-BE49-F238E27FC236}">
                    <a16:creationId xmlns:a16="http://schemas.microsoft.com/office/drawing/2014/main" id="{3D7EEA49-D313-4331-9D0C-FA51D4B8C892}"/>
                  </a:ext>
                </a:extLst>
              </p:cNvPr>
              <p:cNvSpPr/>
              <p:nvPr/>
            </p:nvSpPr>
            <p:spPr>
              <a:xfrm>
                <a:off x="3555966" y="570974"/>
                <a:ext cx="64764" cy="6476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144" name="Group 143">
                <a:extLst>
                  <a:ext uri="{FF2B5EF4-FFF2-40B4-BE49-F238E27FC236}">
                    <a16:creationId xmlns:a16="http://schemas.microsoft.com/office/drawing/2014/main" id="{85F3D8FB-21FB-4FF3-A36C-0DA209B10D11}"/>
                  </a:ext>
                </a:extLst>
              </p:cNvPr>
              <p:cNvGrpSpPr/>
              <p:nvPr/>
            </p:nvGrpSpPr>
            <p:grpSpPr>
              <a:xfrm>
                <a:off x="5297581" y="405894"/>
                <a:ext cx="449539" cy="333330"/>
                <a:chOff x="1914733" y="14341"/>
                <a:chExt cx="449583" cy="334011"/>
              </a:xfrm>
            </p:grpSpPr>
            <p:sp>
              <p:nvSpPr>
                <p:cNvPr id="205" name="Rectangle 204">
                  <a:extLst>
                    <a:ext uri="{FF2B5EF4-FFF2-40B4-BE49-F238E27FC236}">
                      <a16:creationId xmlns:a16="http://schemas.microsoft.com/office/drawing/2014/main" id="{C743DFA3-4161-4C01-9593-44AEC4A33AFF}"/>
                    </a:ext>
                  </a:extLst>
                </p:cNvPr>
                <p:cNvSpPr/>
                <p:nvPr/>
              </p:nvSpPr>
              <p:spPr>
                <a:xfrm rot="10800000">
                  <a:off x="1914733" y="14341"/>
                  <a:ext cx="449583" cy="33401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206" name="Group 205">
                  <a:extLst>
                    <a:ext uri="{FF2B5EF4-FFF2-40B4-BE49-F238E27FC236}">
                      <a16:creationId xmlns:a16="http://schemas.microsoft.com/office/drawing/2014/main" id="{48A2F99E-AAB7-4DB5-BE37-EBB9050B1DE2}"/>
                    </a:ext>
                  </a:extLst>
                </p:cNvPr>
                <p:cNvGrpSpPr/>
                <p:nvPr/>
              </p:nvGrpSpPr>
              <p:grpSpPr>
                <a:xfrm rot="10800000">
                  <a:off x="1939379" y="191109"/>
                  <a:ext cx="77997" cy="125435"/>
                  <a:chOff x="1939379" y="191109"/>
                  <a:chExt cx="78740" cy="126000"/>
                </a:xfrm>
              </p:grpSpPr>
              <p:sp>
                <p:nvSpPr>
                  <p:cNvPr id="214" name="Rectangle 213">
                    <a:extLst>
                      <a:ext uri="{FF2B5EF4-FFF2-40B4-BE49-F238E27FC236}">
                        <a16:creationId xmlns:a16="http://schemas.microsoft.com/office/drawing/2014/main" id="{1EA943F0-357A-4D68-A9C1-C7E40C45245C}"/>
                      </a:ext>
                    </a:extLst>
                  </p:cNvPr>
                  <p:cNvSpPr/>
                  <p:nvPr/>
                </p:nvSpPr>
                <p:spPr>
                  <a:xfrm>
                    <a:off x="1952626" y="215864"/>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5" name="Rectangle 214">
                    <a:extLst>
                      <a:ext uri="{FF2B5EF4-FFF2-40B4-BE49-F238E27FC236}">
                        <a16:creationId xmlns:a16="http://schemas.microsoft.com/office/drawing/2014/main" id="{BF1F9917-A3DD-42F1-977B-E66E8DDD4F26}"/>
                      </a:ext>
                    </a:extLst>
                  </p:cNvPr>
                  <p:cNvSpPr/>
                  <p:nvPr/>
                </p:nvSpPr>
                <p:spPr>
                  <a:xfrm>
                    <a:off x="1939379" y="191109"/>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07" name="Group 206">
                  <a:extLst>
                    <a:ext uri="{FF2B5EF4-FFF2-40B4-BE49-F238E27FC236}">
                      <a16:creationId xmlns:a16="http://schemas.microsoft.com/office/drawing/2014/main" id="{136A9339-0C15-477C-B3CD-B0ACCB90B9E3}"/>
                    </a:ext>
                  </a:extLst>
                </p:cNvPr>
                <p:cNvGrpSpPr/>
                <p:nvPr/>
              </p:nvGrpSpPr>
              <p:grpSpPr>
                <a:xfrm rot="10800000">
                  <a:off x="2100276" y="191377"/>
                  <a:ext cx="77997" cy="125435"/>
                  <a:chOff x="2100276" y="191377"/>
                  <a:chExt cx="78740" cy="126000"/>
                </a:xfrm>
              </p:grpSpPr>
              <p:sp>
                <p:nvSpPr>
                  <p:cNvPr id="212" name="Rectangle 211">
                    <a:extLst>
                      <a:ext uri="{FF2B5EF4-FFF2-40B4-BE49-F238E27FC236}">
                        <a16:creationId xmlns:a16="http://schemas.microsoft.com/office/drawing/2014/main" id="{60DD003C-50E8-450B-91D0-787017DDAE97}"/>
                      </a:ext>
                    </a:extLst>
                  </p:cNvPr>
                  <p:cNvSpPr/>
                  <p:nvPr/>
                </p:nvSpPr>
                <p:spPr>
                  <a:xfrm>
                    <a:off x="2113522" y="216132"/>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3" name="Rectangle 212">
                    <a:extLst>
                      <a:ext uri="{FF2B5EF4-FFF2-40B4-BE49-F238E27FC236}">
                        <a16:creationId xmlns:a16="http://schemas.microsoft.com/office/drawing/2014/main" id="{4139E623-F79A-4B82-B71F-6D49AD00A236}"/>
                      </a:ext>
                    </a:extLst>
                  </p:cNvPr>
                  <p:cNvSpPr/>
                  <p:nvPr/>
                </p:nvSpPr>
                <p:spPr>
                  <a:xfrm>
                    <a:off x="2100276" y="191377"/>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cxnSp>
              <p:nvCxnSpPr>
                <p:cNvPr id="208" name="Straight Connector 207">
                  <a:extLst>
                    <a:ext uri="{FF2B5EF4-FFF2-40B4-BE49-F238E27FC236}">
                      <a16:creationId xmlns:a16="http://schemas.microsoft.com/office/drawing/2014/main" id="{726ECF5C-8C74-43C8-B198-594344C1AC01}"/>
                    </a:ext>
                  </a:extLst>
                </p:cNvPr>
                <p:cNvCxnSpPr/>
                <p:nvPr/>
              </p:nvCxnSpPr>
              <p:spPr>
                <a:xfrm rot="10800000">
                  <a:off x="1914733" y="26725"/>
                  <a:ext cx="449583" cy="0"/>
                </a:xfrm>
                <a:prstGeom prst="line">
                  <a:avLst/>
                </a:prstGeom>
                <a:ln w="3175"/>
              </p:spPr>
              <p:style>
                <a:lnRef idx="1">
                  <a:schemeClr val="dk1"/>
                </a:lnRef>
                <a:fillRef idx="0">
                  <a:schemeClr val="dk1"/>
                </a:fillRef>
                <a:effectRef idx="0">
                  <a:schemeClr val="dk1"/>
                </a:effectRef>
                <a:fontRef idx="minor">
                  <a:schemeClr val="tx1"/>
                </a:fontRef>
              </p:style>
            </p:cxnSp>
            <p:grpSp>
              <p:nvGrpSpPr>
                <p:cNvPr id="209" name="Group 208">
                  <a:extLst>
                    <a:ext uri="{FF2B5EF4-FFF2-40B4-BE49-F238E27FC236}">
                      <a16:creationId xmlns:a16="http://schemas.microsoft.com/office/drawing/2014/main" id="{B5C9C5F4-FE15-456B-8E96-B94CFBE9213B}"/>
                    </a:ext>
                  </a:extLst>
                </p:cNvPr>
                <p:cNvGrpSpPr/>
                <p:nvPr/>
              </p:nvGrpSpPr>
              <p:grpSpPr>
                <a:xfrm rot="10800000">
                  <a:off x="2258134" y="190843"/>
                  <a:ext cx="78632" cy="125703"/>
                  <a:chOff x="2258134" y="190843"/>
                  <a:chExt cx="78740" cy="126000"/>
                </a:xfrm>
              </p:grpSpPr>
              <p:sp>
                <p:nvSpPr>
                  <p:cNvPr id="210" name="Rectangle 209">
                    <a:extLst>
                      <a:ext uri="{FF2B5EF4-FFF2-40B4-BE49-F238E27FC236}">
                        <a16:creationId xmlns:a16="http://schemas.microsoft.com/office/drawing/2014/main" id="{02D88397-C56A-4369-8C06-CCB73D8270F1}"/>
                      </a:ext>
                    </a:extLst>
                  </p:cNvPr>
                  <p:cNvSpPr/>
                  <p:nvPr/>
                </p:nvSpPr>
                <p:spPr>
                  <a:xfrm>
                    <a:off x="2271380" y="215597"/>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1" name="Rectangle 210">
                    <a:extLst>
                      <a:ext uri="{FF2B5EF4-FFF2-40B4-BE49-F238E27FC236}">
                        <a16:creationId xmlns:a16="http://schemas.microsoft.com/office/drawing/2014/main" id="{8D56F286-3680-411D-AD6E-8CE76D388A9A}"/>
                      </a:ext>
                    </a:extLst>
                  </p:cNvPr>
                  <p:cNvSpPr/>
                  <p:nvPr/>
                </p:nvSpPr>
                <p:spPr>
                  <a:xfrm>
                    <a:off x="2258134" y="190843"/>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145" name="Group 144">
                <a:extLst>
                  <a:ext uri="{FF2B5EF4-FFF2-40B4-BE49-F238E27FC236}">
                    <a16:creationId xmlns:a16="http://schemas.microsoft.com/office/drawing/2014/main" id="{948812C8-2CEE-4348-8C88-311151FD2021}"/>
                  </a:ext>
                </a:extLst>
              </p:cNvPr>
              <p:cNvGrpSpPr/>
              <p:nvPr/>
            </p:nvGrpSpPr>
            <p:grpSpPr>
              <a:xfrm>
                <a:off x="4170897" y="2319066"/>
                <a:ext cx="1727042" cy="333965"/>
                <a:chOff x="787946" y="1927770"/>
                <a:chExt cx="1727824" cy="334646"/>
              </a:xfrm>
            </p:grpSpPr>
            <p:sp>
              <p:nvSpPr>
                <p:cNvPr id="172" name="Rectangle 171">
                  <a:extLst>
                    <a:ext uri="{FF2B5EF4-FFF2-40B4-BE49-F238E27FC236}">
                      <a16:creationId xmlns:a16="http://schemas.microsoft.com/office/drawing/2014/main" id="{04E8A1C2-1CD1-457C-8088-CED4AB417356}"/>
                    </a:ext>
                  </a:extLst>
                </p:cNvPr>
                <p:cNvSpPr/>
                <p:nvPr/>
              </p:nvSpPr>
              <p:spPr>
                <a:xfrm>
                  <a:off x="787946" y="1927770"/>
                  <a:ext cx="1727824" cy="33464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73" name="Straight Connector 172">
                  <a:extLst>
                    <a:ext uri="{FF2B5EF4-FFF2-40B4-BE49-F238E27FC236}">
                      <a16:creationId xmlns:a16="http://schemas.microsoft.com/office/drawing/2014/main" id="{F15536A1-243B-4455-88B0-23A58D6FEA7D}"/>
                    </a:ext>
                  </a:extLst>
                </p:cNvPr>
                <p:cNvCxnSpPr/>
                <p:nvPr/>
              </p:nvCxnSpPr>
              <p:spPr>
                <a:xfrm>
                  <a:off x="787946" y="2250008"/>
                  <a:ext cx="1727748" cy="0"/>
                </a:xfrm>
                <a:prstGeom prst="line">
                  <a:avLst/>
                </a:prstGeom>
                <a:ln w="3175"/>
              </p:spPr>
              <p:style>
                <a:lnRef idx="1">
                  <a:schemeClr val="dk1"/>
                </a:lnRef>
                <a:fillRef idx="0">
                  <a:schemeClr val="dk1"/>
                </a:fillRef>
                <a:effectRef idx="0">
                  <a:schemeClr val="dk1"/>
                </a:effectRef>
                <a:fontRef idx="minor">
                  <a:schemeClr val="tx1"/>
                </a:fontRef>
              </p:style>
            </p:cxnSp>
            <p:grpSp>
              <p:nvGrpSpPr>
                <p:cNvPr id="174" name="Group 173">
                  <a:extLst>
                    <a:ext uri="{FF2B5EF4-FFF2-40B4-BE49-F238E27FC236}">
                      <a16:creationId xmlns:a16="http://schemas.microsoft.com/office/drawing/2014/main" id="{80F0ED01-8F95-4AEF-B974-AF0802515923}"/>
                    </a:ext>
                  </a:extLst>
                </p:cNvPr>
                <p:cNvGrpSpPr/>
                <p:nvPr/>
              </p:nvGrpSpPr>
              <p:grpSpPr>
                <a:xfrm>
                  <a:off x="840102" y="1958013"/>
                  <a:ext cx="1622412" cy="129780"/>
                  <a:chOff x="840102" y="1958013"/>
                  <a:chExt cx="1622412" cy="129780"/>
                </a:xfrm>
              </p:grpSpPr>
              <p:grpSp>
                <p:nvGrpSpPr>
                  <p:cNvPr id="175" name="Group 174">
                    <a:extLst>
                      <a:ext uri="{FF2B5EF4-FFF2-40B4-BE49-F238E27FC236}">
                        <a16:creationId xmlns:a16="http://schemas.microsoft.com/office/drawing/2014/main" id="{7027C8E2-8C6F-40C2-B913-F98453F4A356}"/>
                      </a:ext>
                    </a:extLst>
                  </p:cNvPr>
                  <p:cNvGrpSpPr/>
                  <p:nvPr/>
                </p:nvGrpSpPr>
                <p:grpSpPr>
                  <a:xfrm>
                    <a:off x="840102" y="1959370"/>
                    <a:ext cx="78732" cy="125942"/>
                    <a:chOff x="840102" y="1959370"/>
                    <a:chExt cx="78740" cy="126000"/>
                  </a:xfrm>
                </p:grpSpPr>
                <p:sp>
                  <p:nvSpPr>
                    <p:cNvPr id="203" name="Rectangle 202">
                      <a:extLst>
                        <a:ext uri="{FF2B5EF4-FFF2-40B4-BE49-F238E27FC236}">
                          <a16:creationId xmlns:a16="http://schemas.microsoft.com/office/drawing/2014/main" id="{07D8500D-A632-4BE3-8C2F-8EF536738AFE}"/>
                        </a:ext>
                      </a:extLst>
                    </p:cNvPr>
                    <p:cNvSpPr/>
                    <p:nvPr/>
                  </p:nvSpPr>
                  <p:spPr>
                    <a:xfrm>
                      <a:off x="853349" y="1984125"/>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4" name="Rectangle 203">
                      <a:extLst>
                        <a:ext uri="{FF2B5EF4-FFF2-40B4-BE49-F238E27FC236}">
                          <a16:creationId xmlns:a16="http://schemas.microsoft.com/office/drawing/2014/main" id="{7AF76E22-31D7-4965-9720-65969867719C}"/>
                        </a:ext>
                      </a:extLst>
                    </p:cNvPr>
                    <p:cNvSpPr/>
                    <p:nvPr/>
                  </p:nvSpPr>
                  <p:spPr>
                    <a:xfrm>
                      <a:off x="840102" y="1959370"/>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76" name="Group 175">
                    <a:extLst>
                      <a:ext uri="{FF2B5EF4-FFF2-40B4-BE49-F238E27FC236}">
                        <a16:creationId xmlns:a16="http://schemas.microsoft.com/office/drawing/2014/main" id="{2D069ED3-F544-4FD6-9E95-4CB03C284600}"/>
                      </a:ext>
                    </a:extLst>
                  </p:cNvPr>
                  <p:cNvGrpSpPr/>
                  <p:nvPr/>
                </p:nvGrpSpPr>
                <p:grpSpPr>
                  <a:xfrm>
                    <a:off x="1699160" y="1959155"/>
                    <a:ext cx="78097" cy="125673"/>
                    <a:chOff x="1699160" y="1959155"/>
                    <a:chExt cx="78740" cy="126000"/>
                  </a:xfrm>
                </p:grpSpPr>
                <p:sp>
                  <p:nvSpPr>
                    <p:cNvPr id="201" name="Rectangle 200">
                      <a:extLst>
                        <a:ext uri="{FF2B5EF4-FFF2-40B4-BE49-F238E27FC236}">
                          <a16:creationId xmlns:a16="http://schemas.microsoft.com/office/drawing/2014/main" id="{1C5A7E27-0695-4930-9A75-AF5FB0BF420C}"/>
                        </a:ext>
                      </a:extLst>
                    </p:cNvPr>
                    <p:cNvSpPr/>
                    <p:nvPr/>
                  </p:nvSpPr>
                  <p:spPr>
                    <a:xfrm>
                      <a:off x="1712407" y="1983910"/>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2" name="Rectangle 201">
                      <a:extLst>
                        <a:ext uri="{FF2B5EF4-FFF2-40B4-BE49-F238E27FC236}">
                          <a16:creationId xmlns:a16="http://schemas.microsoft.com/office/drawing/2014/main" id="{C7F99BC2-3AFE-4E55-8C52-4E1FB6537396}"/>
                        </a:ext>
                      </a:extLst>
                    </p:cNvPr>
                    <p:cNvSpPr/>
                    <p:nvPr/>
                  </p:nvSpPr>
                  <p:spPr>
                    <a:xfrm>
                      <a:off x="1699160" y="1959155"/>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77" name="Group 176">
                    <a:extLst>
                      <a:ext uri="{FF2B5EF4-FFF2-40B4-BE49-F238E27FC236}">
                        <a16:creationId xmlns:a16="http://schemas.microsoft.com/office/drawing/2014/main" id="{16B6C9B3-58D6-4F1E-B97C-DD4C56964641}"/>
                      </a:ext>
                    </a:extLst>
                  </p:cNvPr>
                  <p:cNvGrpSpPr/>
                  <p:nvPr/>
                </p:nvGrpSpPr>
                <p:grpSpPr>
                  <a:xfrm>
                    <a:off x="1529281" y="1962120"/>
                    <a:ext cx="78097" cy="125673"/>
                    <a:chOff x="1529281" y="1962120"/>
                    <a:chExt cx="78740" cy="126000"/>
                  </a:xfrm>
                </p:grpSpPr>
                <p:sp>
                  <p:nvSpPr>
                    <p:cNvPr id="199" name="Rectangle 198">
                      <a:extLst>
                        <a:ext uri="{FF2B5EF4-FFF2-40B4-BE49-F238E27FC236}">
                          <a16:creationId xmlns:a16="http://schemas.microsoft.com/office/drawing/2014/main" id="{09067425-75C1-4939-86D6-47AE11401D6F}"/>
                        </a:ext>
                      </a:extLst>
                    </p:cNvPr>
                    <p:cNvSpPr/>
                    <p:nvPr/>
                  </p:nvSpPr>
                  <p:spPr>
                    <a:xfrm>
                      <a:off x="1542528" y="1986875"/>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0" name="Rectangle 199">
                      <a:extLst>
                        <a:ext uri="{FF2B5EF4-FFF2-40B4-BE49-F238E27FC236}">
                          <a16:creationId xmlns:a16="http://schemas.microsoft.com/office/drawing/2014/main" id="{3A597EDB-4162-444C-ACBF-2AF7EB2D68D2}"/>
                        </a:ext>
                      </a:extLst>
                    </p:cNvPr>
                    <p:cNvSpPr/>
                    <p:nvPr/>
                  </p:nvSpPr>
                  <p:spPr>
                    <a:xfrm>
                      <a:off x="1529281" y="1962120"/>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78" name="Group 177">
                    <a:extLst>
                      <a:ext uri="{FF2B5EF4-FFF2-40B4-BE49-F238E27FC236}">
                        <a16:creationId xmlns:a16="http://schemas.microsoft.com/office/drawing/2014/main" id="{12BCF41D-3D91-44FF-A9A0-061CD0DA7EC3}"/>
                      </a:ext>
                    </a:extLst>
                  </p:cNvPr>
                  <p:cNvGrpSpPr/>
                  <p:nvPr/>
                </p:nvGrpSpPr>
                <p:grpSpPr>
                  <a:xfrm>
                    <a:off x="1355312" y="1962120"/>
                    <a:ext cx="78097" cy="125673"/>
                    <a:chOff x="1355312" y="1962120"/>
                    <a:chExt cx="78740" cy="126000"/>
                  </a:xfrm>
                </p:grpSpPr>
                <p:sp>
                  <p:nvSpPr>
                    <p:cNvPr id="197" name="Rectangle 196">
                      <a:extLst>
                        <a:ext uri="{FF2B5EF4-FFF2-40B4-BE49-F238E27FC236}">
                          <a16:creationId xmlns:a16="http://schemas.microsoft.com/office/drawing/2014/main" id="{78A1E8B2-84A3-4096-B641-536EED24F39B}"/>
                        </a:ext>
                      </a:extLst>
                    </p:cNvPr>
                    <p:cNvSpPr/>
                    <p:nvPr/>
                  </p:nvSpPr>
                  <p:spPr>
                    <a:xfrm>
                      <a:off x="1368559" y="1986875"/>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8" name="Rectangle 197">
                      <a:extLst>
                        <a:ext uri="{FF2B5EF4-FFF2-40B4-BE49-F238E27FC236}">
                          <a16:creationId xmlns:a16="http://schemas.microsoft.com/office/drawing/2014/main" id="{2D98291B-1024-405E-9CCE-EF37C19AC613}"/>
                        </a:ext>
                      </a:extLst>
                    </p:cNvPr>
                    <p:cNvSpPr/>
                    <p:nvPr/>
                  </p:nvSpPr>
                  <p:spPr>
                    <a:xfrm>
                      <a:off x="1355312" y="1962120"/>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79" name="Group 178">
                    <a:extLst>
                      <a:ext uri="{FF2B5EF4-FFF2-40B4-BE49-F238E27FC236}">
                        <a16:creationId xmlns:a16="http://schemas.microsoft.com/office/drawing/2014/main" id="{DBCFB98F-46AC-4184-8583-D815407792A5}"/>
                      </a:ext>
                    </a:extLst>
                  </p:cNvPr>
                  <p:cNvGrpSpPr/>
                  <p:nvPr/>
                </p:nvGrpSpPr>
                <p:grpSpPr>
                  <a:xfrm>
                    <a:off x="1185015" y="1959639"/>
                    <a:ext cx="78097" cy="125673"/>
                    <a:chOff x="1185015" y="1959639"/>
                    <a:chExt cx="78740" cy="126000"/>
                  </a:xfrm>
                </p:grpSpPr>
                <p:sp>
                  <p:nvSpPr>
                    <p:cNvPr id="195" name="Rectangle 194">
                      <a:extLst>
                        <a:ext uri="{FF2B5EF4-FFF2-40B4-BE49-F238E27FC236}">
                          <a16:creationId xmlns:a16="http://schemas.microsoft.com/office/drawing/2014/main" id="{3A232743-E8F6-486B-A695-7F3415868E15}"/>
                        </a:ext>
                      </a:extLst>
                    </p:cNvPr>
                    <p:cNvSpPr/>
                    <p:nvPr/>
                  </p:nvSpPr>
                  <p:spPr>
                    <a:xfrm>
                      <a:off x="1198262" y="1984394"/>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6" name="Rectangle 195">
                      <a:extLst>
                        <a:ext uri="{FF2B5EF4-FFF2-40B4-BE49-F238E27FC236}">
                          <a16:creationId xmlns:a16="http://schemas.microsoft.com/office/drawing/2014/main" id="{1831E750-CAE1-40AC-9972-284CD28D416E}"/>
                        </a:ext>
                      </a:extLst>
                    </p:cNvPr>
                    <p:cNvSpPr/>
                    <p:nvPr/>
                  </p:nvSpPr>
                  <p:spPr>
                    <a:xfrm>
                      <a:off x="1185015" y="1959639"/>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80" name="Group 179">
                    <a:extLst>
                      <a:ext uri="{FF2B5EF4-FFF2-40B4-BE49-F238E27FC236}">
                        <a16:creationId xmlns:a16="http://schemas.microsoft.com/office/drawing/2014/main" id="{DC2D14CB-4EC6-4F58-946B-A175F655F875}"/>
                      </a:ext>
                    </a:extLst>
                  </p:cNvPr>
                  <p:cNvGrpSpPr/>
                  <p:nvPr/>
                </p:nvGrpSpPr>
                <p:grpSpPr>
                  <a:xfrm>
                    <a:off x="1011483" y="1959370"/>
                    <a:ext cx="78097" cy="125673"/>
                    <a:chOff x="1011483" y="1959370"/>
                    <a:chExt cx="78740" cy="126000"/>
                  </a:xfrm>
                </p:grpSpPr>
                <p:sp>
                  <p:nvSpPr>
                    <p:cNvPr id="193" name="Rectangle 192">
                      <a:extLst>
                        <a:ext uri="{FF2B5EF4-FFF2-40B4-BE49-F238E27FC236}">
                          <a16:creationId xmlns:a16="http://schemas.microsoft.com/office/drawing/2014/main" id="{5591675E-D598-440E-B441-01548D194246}"/>
                        </a:ext>
                      </a:extLst>
                    </p:cNvPr>
                    <p:cNvSpPr/>
                    <p:nvPr/>
                  </p:nvSpPr>
                  <p:spPr>
                    <a:xfrm>
                      <a:off x="1024730" y="1984125"/>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4" name="Rectangle 193">
                      <a:extLst>
                        <a:ext uri="{FF2B5EF4-FFF2-40B4-BE49-F238E27FC236}">
                          <a16:creationId xmlns:a16="http://schemas.microsoft.com/office/drawing/2014/main" id="{F4A82BA5-C388-43A8-B2AA-C15422932DEC}"/>
                        </a:ext>
                      </a:extLst>
                    </p:cNvPr>
                    <p:cNvSpPr/>
                    <p:nvPr/>
                  </p:nvSpPr>
                  <p:spPr>
                    <a:xfrm>
                      <a:off x="1011483" y="1959370"/>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81" name="Group 180">
                    <a:extLst>
                      <a:ext uri="{FF2B5EF4-FFF2-40B4-BE49-F238E27FC236}">
                        <a16:creationId xmlns:a16="http://schemas.microsoft.com/office/drawing/2014/main" id="{EA57DF68-134E-4B77-BBB7-C202E4C1CC99}"/>
                      </a:ext>
                    </a:extLst>
                  </p:cNvPr>
                  <p:cNvGrpSpPr/>
                  <p:nvPr/>
                </p:nvGrpSpPr>
                <p:grpSpPr>
                  <a:xfrm>
                    <a:off x="1870381" y="1958487"/>
                    <a:ext cx="78097" cy="125673"/>
                    <a:chOff x="1870381" y="1958487"/>
                    <a:chExt cx="78740" cy="126000"/>
                  </a:xfrm>
                </p:grpSpPr>
                <p:sp>
                  <p:nvSpPr>
                    <p:cNvPr id="191" name="Rectangle 190">
                      <a:extLst>
                        <a:ext uri="{FF2B5EF4-FFF2-40B4-BE49-F238E27FC236}">
                          <a16:creationId xmlns:a16="http://schemas.microsoft.com/office/drawing/2014/main" id="{7E2710B3-CACE-482C-9DF6-B6E3C2849EDF}"/>
                        </a:ext>
                      </a:extLst>
                    </p:cNvPr>
                    <p:cNvSpPr/>
                    <p:nvPr/>
                  </p:nvSpPr>
                  <p:spPr>
                    <a:xfrm>
                      <a:off x="1883628" y="1983242"/>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2" name="Rectangle 191">
                      <a:extLst>
                        <a:ext uri="{FF2B5EF4-FFF2-40B4-BE49-F238E27FC236}">
                          <a16:creationId xmlns:a16="http://schemas.microsoft.com/office/drawing/2014/main" id="{C3A87675-680B-482E-8F66-D4DDAA71CBC5}"/>
                        </a:ext>
                      </a:extLst>
                    </p:cNvPr>
                    <p:cNvSpPr/>
                    <p:nvPr/>
                  </p:nvSpPr>
                  <p:spPr>
                    <a:xfrm>
                      <a:off x="1870381" y="1958487"/>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82" name="Group 181">
                    <a:extLst>
                      <a:ext uri="{FF2B5EF4-FFF2-40B4-BE49-F238E27FC236}">
                        <a16:creationId xmlns:a16="http://schemas.microsoft.com/office/drawing/2014/main" id="{EA034546-2F63-456E-BABC-CC5DCA92F68E}"/>
                      </a:ext>
                    </a:extLst>
                  </p:cNvPr>
                  <p:cNvGrpSpPr/>
                  <p:nvPr/>
                </p:nvGrpSpPr>
                <p:grpSpPr>
                  <a:xfrm>
                    <a:off x="2040260" y="1958013"/>
                    <a:ext cx="78097" cy="125673"/>
                    <a:chOff x="2040260" y="1958013"/>
                    <a:chExt cx="78740" cy="126000"/>
                  </a:xfrm>
                </p:grpSpPr>
                <p:sp>
                  <p:nvSpPr>
                    <p:cNvPr id="189" name="Rectangle 188">
                      <a:extLst>
                        <a:ext uri="{FF2B5EF4-FFF2-40B4-BE49-F238E27FC236}">
                          <a16:creationId xmlns:a16="http://schemas.microsoft.com/office/drawing/2014/main" id="{D299B83B-E392-4383-B028-1A46BB37E56E}"/>
                        </a:ext>
                      </a:extLst>
                    </p:cNvPr>
                    <p:cNvSpPr/>
                    <p:nvPr/>
                  </p:nvSpPr>
                  <p:spPr>
                    <a:xfrm>
                      <a:off x="2053507" y="1982768"/>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0" name="Rectangle 189">
                      <a:extLst>
                        <a:ext uri="{FF2B5EF4-FFF2-40B4-BE49-F238E27FC236}">
                          <a16:creationId xmlns:a16="http://schemas.microsoft.com/office/drawing/2014/main" id="{1F9DA894-F250-4BDB-AEEF-B58777FE6A87}"/>
                        </a:ext>
                      </a:extLst>
                    </p:cNvPr>
                    <p:cNvSpPr/>
                    <p:nvPr/>
                  </p:nvSpPr>
                  <p:spPr>
                    <a:xfrm>
                      <a:off x="2040260" y="1958013"/>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83" name="Group 182">
                    <a:extLst>
                      <a:ext uri="{FF2B5EF4-FFF2-40B4-BE49-F238E27FC236}">
                        <a16:creationId xmlns:a16="http://schemas.microsoft.com/office/drawing/2014/main" id="{9BA2DB5C-80E4-4BC7-B94E-E91D7FB8EC3A}"/>
                      </a:ext>
                    </a:extLst>
                  </p:cNvPr>
                  <p:cNvGrpSpPr/>
                  <p:nvPr/>
                </p:nvGrpSpPr>
                <p:grpSpPr>
                  <a:xfrm>
                    <a:off x="2212541" y="1958013"/>
                    <a:ext cx="78097" cy="125673"/>
                    <a:chOff x="2212541" y="1958013"/>
                    <a:chExt cx="78740" cy="126000"/>
                  </a:xfrm>
                </p:grpSpPr>
                <p:sp>
                  <p:nvSpPr>
                    <p:cNvPr id="187" name="Rectangle 186">
                      <a:extLst>
                        <a:ext uri="{FF2B5EF4-FFF2-40B4-BE49-F238E27FC236}">
                          <a16:creationId xmlns:a16="http://schemas.microsoft.com/office/drawing/2014/main" id="{1C0B6625-3FF1-40C1-ABC7-A810A70893F4}"/>
                        </a:ext>
                      </a:extLst>
                    </p:cNvPr>
                    <p:cNvSpPr/>
                    <p:nvPr/>
                  </p:nvSpPr>
                  <p:spPr>
                    <a:xfrm>
                      <a:off x="2225788" y="1982768"/>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8" name="Rectangle 187">
                      <a:extLst>
                        <a:ext uri="{FF2B5EF4-FFF2-40B4-BE49-F238E27FC236}">
                          <a16:creationId xmlns:a16="http://schemas.microsoft.com/office/drawing/2014/main" id="{1704D005-B13E-4E69-BDBE-C6BD3001842D}"/>
                        </a:ext>
                      </a:extLst>
                    </p:cNvPr>
                    <p:cNvSpPr/>
                    <p:nvPr/>
                  </p:nvSpPr>
                  <p:spPr>
                    <a:xfrm>
                      <a:off x="2212541" y="1958013"/>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84" name="Group 183">
                    <a:extLst>
                      <a:ext uri="{FF2B5EF4-FFF2-40B4-BE49-F238E27FC236}">
                        <a16:creationId xmlns:a16="http://schemas.microsoft.com/office/drawing/2014/main" id="{771FBC06-E2E8-48D6-BD53-0F232D69CA0E}"/>
                      </a:ext>
                    </a:extLst>
                  </p:cNvPr>
                  <p:cNvGrpSpPr/>
                  <p:nvPr/>
                </p:nvGrpSpPr>
                <p:grpSpPr>
                  <a:xfrm>
                    <a:off x="2384417" y="1962120"/>
                    <a:ext cx="78097" cy="125673"/>
                    <a:chOff x="2384417" y="1962120"/>
                    <a:chExt cx="78740" cy="126000"/>
                  </a:xfrm>
                </p:grpSpPr>
                <p:sp>
                  <p:nvSpPr>
                    <p:cNvPr id="185" name="Rectangle 184">
                      <a:extLst>
                        <a:ext uri="{FF2B5EF4-FFF2-40B4-BE49-F238E27FC236}">
                          <a16:creationId xmlns:a16="http://schemas.microsoft.com/office/drawing/2014/main" id="{969300AB-4229-4895-8767-C5F3170E391E}"/>
                        </a:ext>
                      </a:extLst>
                    </p:cNvPr>
                    <p:cNvSpPr/>
                    <p:nvPr/>
                  </p:nvSpPr>
                  <p:spPr>
                    <a:xfrm>
                      <a:off x="2397664" y="1986875"/>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6" name="Rectangle 185">
                      <a:extLst>
                        <a:ext uri="{FF2B5EF4-FFF2-40B4-BE49-F238E27FC236}">
                          <a16:creationId xmlns:a16="http://schemas.microsoft.com/office/drawing/2014/main" id="{5B80B4D7-977F-4611-B0EA-D4DEF6C47ECE}"/>
                        </a:ext>
                      </a:extLst>
                    </p:cNvPr>
                    <p:cNvSpPr/>
                    <p:nvPr/>
                  </p:nvSpPr>
                  <p:spPr>
                    <a:xfrm>
                      <a:off x="2384417" y="1962120"/>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grpSp>
          <p:sp>
            <p:nvSpPr>
              <p:cNvPr id="146" name="Text Box 5">
                <a:extLst>
                  <a:ext uri="{FF2B5EF4-FFF2-40B4-BE49-F238E27FC236}">
                    <a16:creationId xmlns:a16="http://schemas.microsoft.com/office/drawing/2014/main" id="{7661BFA3-F81F-4508-88EB-2A9C4121AE4B}"/>
                  </a:ext>
                </a:extLst>
              </p:cNvPr>
              <p:cNvSpPr txBox="1"/>
              <p:nvPr/>
            </p:nvSpPr>
            <p:spPr>
              <a:xfrm>
                <a:off x="3636642" y="1717560"/>
                <a:ext cx="2351277" cy="23962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n-GB" sz="800">
                    <a:effectLst/>
                    <a:latin typeface="Arial" panose="020B0604020202020204" pitchFamily="34" charset="0"/>
                    <a:ea typeface="Calibri" panose="020F0502020204030204" pitchFamily="34" charset="0"/>
                    <a:cs typeface="Times New Roman" panose="02020603050405020304" pitchFamily="18" charset="0"/>
                  </a:rPr>
                  <a:t>      </a:t>
                </a:r>
                <a:r>
                  <a:rPr lang="en-GB" sz="700">
                    <a:effectLst/>
                    <a:latin typeface="Arial" panose="020B0604020202020204" pitchFamily="34" charset="0"/>
                    <a:ea typeface="Calibri" panose="020F0502020204030204" pitchFamily="34" charset="0"/>
                    <a:cs typeface="Times New Roman" panose="02020603050405020304" pitchFamily="18" charset="0"/>
                  </a:rPr>
                  <a:t>I+    I-    A+  A-   B+   B-   C+  C-   D+  D-  </a:t>
                </a:r>
                <a:r>
                  <a:rPr lang="en-GB" sz="650">
                    <a:effectLst/>
                    <a:latin typeface="Arial" panose="020B0604020202020204" pitchFamily="34" charset="0"/>
                    <a:ea typeface="Calibri" panose="020F0502020204030204" pitchFamily="34" charset="0"/>
                    <a:cs typeface="Times New Roman" panose="02020603050405020304" pitchFamily="18" charset="0"/>
                  </a:rPr>
                  <a:t>SL+  SL-</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7" name="Text Box 370">
                <a:extLst>
                  <a:ext uri="{FF2B5EF4-FFF2-40B4-BE49-F238E27FC236}">
                    <a16:creationId xmlns:a16="http://schemas.microsoft.com/office/drawing/2014/main" id="{919523DD-7F62-4EA7-A92B-83ED8DABB39B}"/>
                  </a:ext>
                </a:extLst>
              </p:cNvPr>
              <p:cNvSpPr txBox="1"/>
              <p:nvPr/>
            </p:nvSpPr>
            <p:spPr>
              <a:xfrm>
                <a:off x="4645848" y="2458492"/>
                <a:ext cx="1344485" cy="20636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800">
                    <a:effectLst/>
                    <a:latin typeface="Arial" panose="020B0604020202020204" pitchFamily="34" charset="0"/>
                    <a:ea typeface="Calibri" panose="020F0502020204030204" pitchFamily="34" charset="0"/>
                    <a:cs typeface="Times New Roman" panose="02020603050405020304" pitchFamily="18" charset="0"/>
                  </a:rPr>
                  <a:t>      </a:t>
                </a:r>
                <a:r>
                  <a:rPr lang="de-DE" sz="700">
                    <a:effectLst/>
                    <a:latin typeface="Arial" panose="020B0604020202020204" pitchFamily="34" charset="0"/>
                    <a:ea typeface="Calibri" panose="020F0502020204030204" pitchFamily="34" charset="0"/>
                    <a:cs typeface="Times New Roman" panose="02020603050405020304" pitchFamily="18" charset="0"/>
                  </a:rPr>
                  <a:t>C1  C2   D1  D2  A1  A2</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8" name="Text Box 370">
                <a:extLst>
                  <a:ext uri="{FF2B5EF4-FFF2-40B4-BE49-F238E27FC236}">
                    <a16:creationId xmlns:a16="http://schemas.microsoft.com/office/drawing/2014/main" id="{540AFCA9-8CB8-4CF9-AA89-CBD3BBCB951A}"/>
                  </a:ext>
                </a:extLst>
              </p:cNvPr>
              <p:cNvSpPr txBox="1"/>
              <p:nvPr/>
            </p:nvSpPr>
            <p:spPr>
              <a:xfrm>
                <a:off x="5237047" y="391555"/>
                <a:ext cx="632319" cy="2063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800">
                    <a:effectLst/>
                    <a:latin typeface="Arial" panose="020B0604020202020204" pitchFamily="34" charset="0"/>
                    <a:ea typeface="Calibri" panose="020F0502020204030204" pitchFamily="34" charset="0"/>
                    <a:cs typeface="Times New Roman" panose="02020603050405020304" pitchFamily="18" charset="0"/>
                  </a:rPr>
                  <a:t>+    -    T</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49" name="Text Box 370">
                <a:extLst>
                  <a:ext uri="{FF2B5EF4-FFF2-40B4-BE49-F238E27FC236}">
                    <a16:creationId xmlns:a16="http://schemas.microsoft.com/office/drawing/2014/main" id="{B0AA1772-F600-4482-BDFE-393C1C549BAD}"/>
                  </a:ext>
                </a:extLst>
              </p:cNvPr>
              <p:cNvSpPr txBox="1"/>
              <p:nvPr/>
            </p:nvSpPr>
            <p:spPr>
              <a:xfrm rot="16200000">
                <a:off x="3241983" y="1849026"/>
                <a:ext cx="497327" cy="20572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800">
                    <a:effectLst/>
                    <a:latin typeface="Arial" panose="020B0604020202020204" pitchFamily="34" charset="0"/>
                    <a:ea typeface="Calibri" panose="020F0502020204030204" pitchFamily="34" charset="0"/>
                    <a:cs typeface="Times New Roman" panose="02020603050405020304" pitchFamily="18" charset="0"/>
                  </a:rPr>
                  <a:t>P -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0" name="Text Box 370">
                <a:extLst>
                  <a:ext uri="{FF2B5EF4-FFF2-40B4-BE49-F238E27FC236}">
                    <a16:creationId xmlns:a16="http://schemas.microsoft.com/office/drawing/2014/main" id="{351BA598-DC22-4573-8C03-86627B44C72D}"/>
                  </a:ext>
                </a:extLst>
              </p:cNvPr>
              <p:cNvSpPr txBox="1"/>
              <p:nvPr/>
            </p:nvSpPr>
            <p:spPr>
              <a:xfrm>
                <a:off x="3690012" y="2103861"/>
                <a:ext cx="547283" cy="23664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550">
                    <a:effectLst/>
                    <a:latin typeface="Arial" panose="020B0604020202020204" pitchFamily="34" charset="0"/>
                    <a:ea typeface="Calibri" panose="020F0502020204030204" pitchFamily="34" charset="0"/>
                    <a:cs typeface="Times New Roman" panose="02020603050405020304" pitchFamily="18" charset="0"/>
                  </a:rPr>
                  <a:t>+   - R+ R-</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51" name="Text Box 370">
                <a:extLst>
                  <a:ext uri="{FF2B5EF4-FFF2-40B4-BE49-F238E27FC236}">
                    <a16:creationId xmlns:a16="http://schemas.microsoft.com/office/drawing/2014/main" id="{65F9F1B0-8149-4593-8BAA-6BCBA9B389B1}"/>
                  </a:ext>
                </a:extLst>
              </p:cNvPr>
              <p:cNvSpPr txBox="1"/>
              <p:nvPr/>
            </p:nvSpPr>
            <p:spPr>
              <a:xfrm>
                <a:off x="3687822" y="2050789"/>
                <a:ext cx="371625" cy="20571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600">
                    <a:effectLst/>
                    <a:latin typeface="Arial" panose="020B0604020202020204" pitchFamily="34" charset="0"/>
                    <a:ea typeface="Calibri" panose="020F0502020204030204" pitchFamily="34" charset="0"/>
                    <a:cs typeface="Times New Roman" panose="02020603050405020304" pitchFamily="18" charset="0"/>
                  </a:rPr>
                  <a:t>24V</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152" name="Group 151">
                <a:extLst>
                  <a:ext uri="{FF2B5EF4-FFF2-40B4-BE49-F238E27FC236}">
                    <a16:creationId xmlns:a16="http://schemas.microsoft.com/office/drawing/2014/main" id="{9A17E9BF-26DE-4FAB-85B7-F1641C2A300F}"/>
                  </a:ext>
                </a:extLst>
              </p:cNvPr>
              <p:cNvGrpSpPr/>
              <p:nvPr/>
            </p:nvGrpSpPr>
            <p:grpSpPr>
              <a:xfrm>
                <a:off x="4055158" y="1268395"/>
                <a:ext cx="1052831" cy="116519"/>
                <a:chOff x="0" y="-2226"/>
                <a:chExt cx="1052888" cy="116915"/>
              </a:xfrm>
            </p:grpSpPr>
            <p:grpSp>
              <p:nvGrpSpPr>
                <p:cNvPr id="153" name="Group 152">
                  <a:extLst>
                    <a:ext uri="{FF2B5EF4-FFF2-40B4-BE49-F238E27FC236}">
                      <a16:creationId xmlns:a16="http://schemas.microsoft.com/office/drawing/2014/main" id="{CD02E764-77A6-426F-8F21-4580D05BB0ED}"/>
                    </a:ext>
                  </a:extLst>
                </p:cNvPr>
                <p:cNvGrpSpPr/>
                <p:nvPr/>
              </p:nvGrpSpPr>
              <p:grpSpPr>
                <a:xfrm rot="21393452">
                  <a:off x="1015663" y="40311"/>
                  <a:ext cx="37225" cy="74378"/>
                  <a:chOff x="1015663" y="40311"/>
                  <a:chExt cx="37225" cy="74378"/>
                </a:xfrm>
              </p:grpSpPr>
              <p:cxnSp>
                <p:nvCxnSpPr>
                  <p:cNvPr id="170" name="Straight Connector 169">
                    <a:extLst>
                      <a:ext uri="{FF2B5EF4-FFF2-40B4-BE49-F238E27FC236}">
                        <a16:creationId xmlns:a16="http://schemas.microsoft.com/office/drawing/2014/main" id="{A5121C73-0682-4B7F-9B70-1493646C5665}"/>
                      </a:ext>
                    </a:extLst>
                  </p:cNvPr>
                  <p:cNvCxnSpPr/>
                  <p:nvPr/>
                </p:nvCxnSpPr>
                <p:spPr>
                  <a:xfrm rot="1800000" flipH="1">
                    <a:off x="1049288" y="42689"/>
                    <a:ext cx="3600" cy="72000"/>
                  </a:xfrm>
                  <a:prstGeom prst="line">
                    <a:avLst/>
                  </a:prstGeom>
                  <a:ln w="6350"/>
                </p:spPr>
                <p:style>
                  <a:lnRef idx="1">
                    <a:schemeClr val="dk1"/>
                  </a:lnRef>
                  <a:fillRef idx="0">
                    <a:schemeClr val="dk1"/>
                  </a:fillRef>
                  <a:effectRef idx="0">
                    <a:schemeClr val="dk1"/>
                  </a:effectRef>
                  <a:fontRef idx="minor">
                    <a:schemeClr val="tx1"/>
                  </a:fontRef>
                </p:style>
              </p:cxnSp>
              <p:cxnSp>
                <p:nvCxnSpPr>
                  <p:cNvPr id="171" name="Straight Connector 170">
                    <a:extLst>
                      <a:ext uri="{FF2B5EF4-FFF2-40B4-BE49-F238E27FC236}">
                        <a16:creationId xmlns:a16="http://schemas.microsoft.com/office/drawing/2014/main" id="{ABD8CFE8-276F-4199-9080-5C3B3D3C5272}"/>
                      </a:ext>
                    </a:extLst>
                  </p:cNvPr>
                  <p:cNvCxnSpPr/>
                  <p:nvPr/>
                </p:nvCxnSpPr>
                <p:spPr>
                  <a:xfrm rot="19800000" flipH="1">
                    <a:off x="1015663" y="40311"/>
                    <a:ext cx="3600" cy="72000"/>
                  </a:xfrm>
                  <a:prstGeom prst="line">
                    <a:avLst/>
                  </a:prstGeom>
                  <a:ln w="6350"/>
                </p:spPr>
                <p:style>
                  <a:lnRef idx="1">
                    <a:schemeClr val="dk1"/>
                  </a:lnRef>
                  <a:fillRef idx="0">
                    <a:schemeClr val="dk1"/>
                  </a:fillRef>
                  <a:effectRef idx="0">
                    <a:schemeClr val="dk1"/>
                  </a:effectRef>
                  <a:fontRef idx="minor">
                    <a:schemeClr val="tx1"/>
                  </a:fontRef>
                </p:style>
              </p:cxnSp>
            </p:grpSp>
            <p:cxnSp>
              <p:nvCxnSpPr>
                <p:cNvPr id="154" name="Straight Connector 153">
                  <a:extLst>
                    <a:ext uri="{FF2B5EF4-FFF2-40B4-BE49-F238E27FC236}">
                      <a16:creationId xmlns:a16="http://schemas.microsoft.com/office/drawing/2014/main" id="{950D15EB-B737-4864-8347-D64B13317368}"/>
                    </a:ext>
                  </a:extLst>
                </p:cNvPr>
                <p:cNvCxnSpPr/>
                <p:nvPr/>
              </p:nvCxnSpPr>
              <p:spPr>
                <a:xfrm>
                  <a:off x="0" y="24988"/>
                  <a:ext cx="0" cy="72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5" name="Group 154">
                  <a:extLst>
                    <a:ext uri="{FF2B5EF4-FFF2-40B4-BE49-F238E27FC236}">
                      <a16:creationId xmlns:a16="http://schemas.microsoft.com/office/drawing/2014/main" id="{A7963EB5-AD37-48B4-9805-2F1BF1277DDB}"/>
                    </a:ext>
                  </a:extLst>
                </p:cNvPr>
                <p:cNvGrpSpPr/>
                <p:nvPr/>
              </p:nvGrpSpPr>
              <p:grpSpPr>
                <a:xfrm rot="10444872">
                  <a:off x="258739" y="36472"/>
                  <a:ext cx="36832" cy="74295"/>
                  <a:chOff x="258737" y="36470"/>
                  <a:chExt cx="37225" cy="74378"/>
                </a:xfrm>
              </p:grpSpPr>
              <p:cxnSp>
                <p:nvCxnSpPr>
                  <p:cNvPr id="168" name="Straight Connector 167">
                    <a:extLst>
                      <a:ext uri="{FF2B5EF4-FFF2-40B4-BE49-F238E27FC236}">
                        <a16:creationId xmlns:a16="http://schemas.microsoft.com/office/drawing/2014/main" id="{EF8B7E4D-2A85-4E6C-A7DB-FA18FB98EE90}"/>
                      </a:ext>
                    </a:extLst>
                  </p:cNvPr>
                  <p:cNvCxnSpPr/>
                  <p:nvPr/>
                </p:nvCxnSpPr>
                <p:spPr>
                  <a:xfrm rot="1800000" flipH="1">
                    <a:off x="292362" y="38848"/>
                    <a:ext cx="3600" cy="72000"/>
                  </a:xfrm>
                  <a:prstGeom prst="line">
                    <a:avLst/>
                  </a:prstGeom>
                  <a:ln w="6350"/>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503AC9A0-C747-4340-9EE5-68D9CB04FA63}"/>
                      </a:ext>
                    </a:extLst>
                  </p:cNvPr>
                  <p:cNvCxnSpPr/>
                  <p:nvPr/>
                </p:nvCxnSpPr>
                <p:spPr>
                  <a:xfrm rot="19800000" flipH="1">
                    <a:off x="258737" y="36470"/>
                    <a:ext cx="3600" cy="72000"/>
                  </a:xfrm>
                  <a:prstGeom prst="line">
                    <a:avLst/>
                  </a:prstGeom>
                  <a:ln w="6350"/>
                </p:spPr>
                <p:style>
                  <a:lnRef idx="1">
                    <a:schemeClr val="dk1"/>
                  </a:lnRef>
                  <a:fillRef idx="0">
                    <a:schemeClr val="dk1"/>
                  </a:fillRef>
                  <a:effectRef idx="0">
                    <a:schemeClr val="dk1"/>
                  </a:effectRef>
                  <a:fontRef idx="minor">
                    <a:schemeClr val="tx1"/>
                  </a:fontRef>
                </p:style>
              </p:cxnSp>
            </p:grpSp>
            <p:grpSp>
              <p:nvGrpSpPr>
                <p:cNvPr id="156" name="Group 155">
                  <a:extLst>
                    <a:ext uri="{FF2B5EF4-FFF2-40B4-BE49-F238E27FC236}">
                      <a16:creationId xmlns:a16="http://schemas.microsoft.com/office/drawing/2014/main" id="{30D723EF-CFB9-4FCB-9EEB-E48A78465DA9}"/>
                    </a:ext>
                  </a:extLst>
                </p:cNvPr>
                <p:cNvGrpSpPr/>
                <p:nvPr/>
              </p:nvGrpSpPr>
              <p:grpSpPr>
                <a:xfrm rot="10444872">
                  <a:off x="499636" y="37457"/>
                  <a:ext cx="36832" cy="74295"/>
                  <a:chOff x="499634" y="37455"/>
                  <a:chExt cx="37225" cy="74378"/>
                </a:xfrm>
              </p:grpSpPr>
              <p:cxnSp>
                <p:nvCxnSpPr>
                  <p:cNvPr id="166" name="Straight Connector 165">
                    <a:extLst>
                      <a:ext uri="{FF2B5EF4-FFF2-40B4-BE49-F238E27FC236}">
                        <a16:creationId xmlns:a16="http://schemas.microsoft.com/office/drawing/2014/main" id="{746000FB-CDB2-4D44-AEF7-634D8935607C}"/>
                      </a:ext>
                    </a:extLst>
                  </p:cNvPr>
                  <p:cNvCxnSpPr/>
                  <p:nvPr/>
                </p:nvCxnSpPr>
                <p:spPr>
                  <a:xfrm rot="1800000" flipH="1">
                    <a:off x="533259" y="39833"/>
                    <a:ext cx="3600" cy="72000"/>
                  </a:xfrm>
                  <a:prstGeom prst="line">
                    <a:avLst/>
                  </a:prstGeom>
                  <a:ln w="6350"/>
                </p:spPr>
                <p:style>
                  <a:lnRef idx="1">
                    <a:schemeClr val="dk1"/>
                  </a:lnRef>
                  <a:fillRef idx="0">
                    <a:schemeClr val="dk1"/>
                  </a:fillRef>
                  <a:effectRef idx="0">
                    <a:schemeClr val="dk1"/>
                  </a:effectRef>
                  <a:fontRef idx="minor">
                    <a:schemeClr val="tx1"/>
                  </a:fontRef>
                </p:style>
              </p:cxnSp>
              <p:cxnSp>
                <p:nvCxnSpPr>
                  <p:cNvPr id="167" name="Straight Connector 166">
                    <a:extLst>
                      <a:ext uri="{FF2B5EF4-FFF2-40B4-BE49-F238E27FC236}">
                        <a16:creationId xmlns:a16="http://schemas.microsoft.com/office/drawing/2014/main" id="{C80D1313-BA32-4F9E-A228-1BB74D3C30EB}"/>
                      </a:ext>
                    </a:extLst>
                  </p:cNvPr>
                  <p:cNvCxnSpPr/>
                  <p:nvPr/>
                </p:nvCxnSpPr>
                <p:spPr>
                  <a:xfrm rot="19800000" flipH="1">
                    <a:off x="499634" y="37455"/>
                    <a:ext cx="3600" cy="72000"/>
                  </a:xfrm>
                  <a:prstGeom prst="line">
                    <a:avLst/>
                  </a:prstGeom>
                  <a:ln w="6350"/>
                </p:spPr>
                <p:style>
                  <a:lnRef idx="1">
                    <a:schemeClr val="dk1"/>
                  </a:lnRef>
                  <a:fillRef idx="0">
                    <a:schemeClr val="dk1"/>
                  </a:fillRef>
                  <a:effectRef idx="0">
                    <a:schemeClr val="dk1"/>
                  </a:effectRef>
                  <a:fontRef idx="minor">
                    <a:schemeClr val="tx1"/>
                  </a:fontRef>
                </p:style>
              </p:cxnSp>
            </p:grpSp>
            <p:grpSp>
              <p:nvGrpSpPr>
                <p:cNvPr id="157" name="Group 156">
                  <a:extLst>
                    <a:ext uri="{FF2B5EF4-FFF2-40B4-BE49-F238E27FC236}">
                      <a16:creationId xmlns:a16="http://schemas.microsoft.com/office/drawing/2014/main" id="{0DD6208F-9E9A-4F38-B828-18D61E159AB3}"/>
                    </a:ext>
                  </a:extLst>
                </p:cNvPr>
                <p:cNvGrpSpPr/>
                <p:nvPr/>
              </p:nvGrpSpPr>
              <p:grpSpPr>
                <a:xfrm rot="21393452">
                  <a:off x="748152" y="39391"/>
                  <a:ext cx="36832" cy="74295"/>
                  <a:chOff x="748152" y="39391"/>
                  <a:chExt cx="37225" cy="74378"/>
                </a:xfrm>
              </p:grpSpPr>
              <p:cxnSp>
                <p:nvCxnSpPr>
                  <p:cNvPr id="164" name="Straight Connector 163">
                    <a:extLst>
                      <a:ext uri="{FF2B5EF4-FFF2-40B4-BE49-F238E27FC236}">
                        <a16:creationId xmlns:a16="http://schemas.microsoft.com/office/drawing/2014/main" id="{C36693A2-8B19-4945-A244-9A1FEF753036}"/>
                      </a:ext>
                    </a:extLst>
                  </p:cNvPr>
                  <p:cNvCxnSpPr/>
                  <p:nvPr/>
                </p:nvCxnSpPr>
                <p:spPr>
                  <a:xfrm rot="1800000" flipH="1">
                    <a:off x="781777" y="41769"/>
                    <a:ext cx="3600" cy="72000"/>
                  </a:xfrm>
                  <a:prstGeom prst="line">
                    <a:avLst/>
                  </a:prstGeom>
                  <a:ln w="6350"/>
                </p:spPr>
                <p:style>
                  <a:lnRef idx="1">
                    <a:schemeClr val="dk1"/>
                  </a:lnRef>
                  <a:fillRef idx="0">
                    <a:schemeClr val="dk1"/>
                  </a:fillRef>
                  <a:effectRef idx="0">
                    <a:schemeClr val="dk1"/>
                  </a:effectRef>
                  <a:fontRef idx="minor">
                    <a:schemeClr val="tx1"/>
                  </a:fontRef>
                </p:style>
              </p:cxnSp>
              <p:cxnSp>
                <p:nvCxnSpPr>
                  <p:cNvPr id="165" name="Straight Connector 164">
                    <a:extLst>
                      <a:ext uri="{FF2B5EF4-FFF2-40B4-BE49-F238E27FC236}">
                        <a16:creationId xmlns:a16="http://schemas.microsoft.com/office/drawing/2014/main" id="{7E249DCC-654C-4688-8C6A-70F4DD505326}"/>
                      </a:ext>
                    </a:extLst>
                  </p:cNvPr>
                  <p:cNvCxnSpPr/>
                  <p:nvPr/>
                </p:nvCxnSpPr>
                <p:spPr>
                  <a:xfrm rot="19800000" flipH="1">
                    <a:off x="748152" y="39391"/>
                    <a:ext cx="3600" cy="72000"/>
                  </a:xfrm>
                  <a:prstGeom prst="line">
                    <a:avLst/>
                  </a:prstGeom>
                  <a:ln w="6350"/>
                </p:spPr>
                <p:style>
                  <a:lnRef idx="1">
                    <a:schemeClr val="dk1"/>
                  </a:lnRef>
                  <a:fillRef idx="0">
                    <a:schemeClr val="dk1"/>
                  </a:fillRef>
                  <a:effectRef idx="0">
                    <a:schemeClr val="dk1"/>
                  </a:effectRef>
                  <a:fontRef idx="minor">
                    <a:schemeClr val="tx1"/>
                  </a:fontRef>
                </p:style>
              </p:cxnSp>
            </p:grpSp>
            <p:grpSp>
              <p:nvGrpSpPr>
                <p:cNvPr id="158" name="Group 157">
                  <a:extLst>
                    <a:ext uri="{FF2B5EF4-FFF2-40B4-BE49-F238E27FC236}">
                      <a16:creationId xmlns:a16="http://schemas.microsoft.com/office/drawing/2014/main" id="{3391D9EA-6820-4110-B5B7-CF89131ED01C}"/>
                    </a:ext>
                  </a:extLst>
                </p:cNvPr>
                <p:cNvGrpSpPr/>
                <p:nvPr/>
              </p:nvGrpSpPr>
              <p:grpSpPr>
                <a:xfrm rot="21393452">
                  <a:off x="747854" y="1688"/>
                  <a:ext cx="36832" cy="74295"/>
                  <a:chOff x="747854" y="1688"/>
                  <a:chExt cx="37225" cy="74378"/>
                </a:xfrm>
              </p:grpSpPr>
              <p:cxnSp>
                <p:nvCxnSpPr>
                  <p:cNvPr id="162" name="Straight Connector 161">
                    <a:extLst>
                      <a:ext uri="{FF2B5EF4-FFF2-40B4-BE49-F238E27FC236}">
                        <a16:creationId xmlns:a16="http://schemas.microsoft.com/office/drawing/2014/main" id="{7E29DA5E-2A52-4F13-922E-4EB93845B0C2}"/>
                      </a:ext>
                    </a:extLst>
                  </p:cNvPr>
                  <p:cNvCxnSpPr/>
                  <p:nvPr/>
                </p:nvCxnSpPr>
                <p:spPr>
                  <a:xfrm rot="1800000" flipH="1">
                    <a:off x="781479" y="4066"/>
                    <a:ext cx="3600" cy="72000"/>
                  </a:xfrm>
                  <a:prstGeom prst="line">
                    <a:avLst/>
                  </a:prstGeom>
                  <a:ln w="6350"/>
                </p:spPr>
                <p:style>
                  <a:lnRef idx="1">
                    <a:schemeClr val="dk1"/>
                  </a:lnRef>
                  <a:fillRef idx="0">
                    <a:schemeClr val="dk1"/>
                  </a:fillRef>
                  <a:effectRef idx="0">
                    <a:schemeClr val="dk1"/>
                  </a:effectRef>
                  <a:fontRef idx="minor">
                    <a:schemeClr val="tx1"/>
                  </a:fontRef>
                </p:style>
              </p:cxnSp>
              <p:cxnSp>
                <p:nvCxnSpPr>
                  <p:cNvPr id="163" name="Straight Connector 162">
                    <a:extLst>
                      <a:ext uri="{FF2B5EF4-FFF2-40B4-BE49-F238E27FC236}">
                        <a16:creationId xmlns:a16="http://schemas.microsoft.com/office/drawing/2014/main" id="{4EF1F3BE-943B-4322-B5DA-1231E74B3E09}"/>
                      </a:ext>
                    </a:extLst>
                  </p:cNvPr>
                  <p:cNvCxnSpPr/>
                  <p:nvPr/>
                </p:nvCxnSpPr>
                <p:spPr>
                  <a:xfrm rot="19800000" flipH="1">
                    <a:off x="747854" y="1688"/>
                    <a:ext cx="3600" cy="72000"/>
                  </a:xfrm>
                  <a:prstGeom prst="line">
                    <a:avLst/>
                  </a:prstGeom>
                  <a:ln w="6350"/>
                </p:spPr>
                <p:style>
                  <a:lnRef idx="1">
                    <a:schemeClr val="dk1"/>
                  </a:lnRef>
                  <a:fillRef idx="0">
                    <a:schemeClr val="dk1"/>
                  </a:fillRef>
                  <a:effectRef idx="0">
                    <a:schemeClr val="dk1"/>
                  </a:effectRef>
                  <a:fontRef idx="minor">
                    <a:schemeClr val="tx1"/>
                  </a:fontRef>
                </p:style>
              </p:cxnSp>
            </p:grpSp>
            <p:grpSp>
              <p:nvGrpSpPr>
                <p:cNvPr id="159" name="Group 158">
                  <a:extLst>
                    <a:ext uri="{FF2B5EF4-FFF2-40B4-BE49-F238E27FC236}">
                      <a16:creationId xmlns:a16="http://schemas.microsoft.com/office/drawing/2014/main" id="{DABBE6E2-A2CD-4D1F-99F8-A1D2CF33E955}"/>
                    </a:ext>
                  </a:extLst>
                </p:cNvPr>
                <p:cNvGrpSpPr/>
                <p:nvPr/>
              </p:nvGrpSpPr>
              <p:grpSpPr>
                <a:xfrm rot="10444872">
                  <a:off x="497607" y="-2226"/>
                  <a:ext cx="36831" cy="74295"/>
                  <a:chOff x="12599" y="-22740"/>
                  <a:chExt cx="37224" cy="74378"/>
                </a:xfrm>
              </p:grpSpPr>
              <p:cxnSp>
                <p:nvCxnSpPr>
                  <p:cNvPr id="160" name="Straight Connector 159">
                    <a:extLst>
                      <a:ext uri="{FF2B5EF4-FFF2-40B4-BE49-F238E27FC236}">
                        <a16:creationId xmlns:a16="http://schemas.microsoft.com/office/drawing/2014/main" id="{40B98752-4C23-4DF1-89B5-E433E112096D}"/>
                      </a:ext>
                    </a:extLst>
                  </p:cNvPr>
                  <p:cNvCxnSpPr/>
                  <p:nvPr/>
                </p:nvCxnSpPr>
                <p:spPr>
                  <a:xfrm rot="1800000" flipH="1">
                    <a:off x="46223" y="-20362"/>
                    <a:ext cx="3600" cy="72000"/>
                  </a:xfrm>
                  <a:prstGeom prst="line">
                    <a:avLst/>
                  </a:prstGeom>
                  <a:ln w="6350"/>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0C21E8FF-6F91-4EF5-A06B-45CFD86CF897}"/>
                      </a:ext>
                    </a:extLst>
                  </p:cNvPr>
                  <p:cNvCxnSpPr/>
                  <p:nvPr/>
                </p:nvCxnSpPr>
                <p:spPr>
                  <a:xfrm rot="19800000" flipH="1">
                    <a:off x="12599" y="-22740"/>
                    <a:ext cx="3600" cy="72000"/>
                  </a:xfrm>
                  <a:prstGeom prst="line">
                    <a:avLst/>
                  </a:prstGeom>
                  <a:ln w="6350"/>
                </p:spPr>
                <p:style>
                  <a:lnRef idx="1">
                    <a:schemeClr val="dk1"/>
                  </a:lnRef>
                  <a:fillRef idx="0">
                    <a:schemeClr val="dk1"/>
                  </a:fillRef>
                  <a:effectRef idx="0">
                    <a:schemeClr val="dk1"/>
                  </a:effectRef>
                  <a:fontRef idx="minor">
                    <a:schemeClr val="tx1"/>
                  </a:fontRef>
                </p:style>
              </p:cxnSp>
            </p:grpSp>
          </p:grpSp>
        </p:grpSp>
        <p:sp>
          <p:nvSpPr>
            <p:cNvPr id="105" name="Speech Bubble: Oval 104">
              <a:extLst>
                <a:ext uri="{FF2B5EF4-FFF2-40B4-BE49-F238E27FC236}">
                  <a16:creationId xmlns:a16="http://schemas.microsoft.com/office/drawing/2014/main" id="{4A2C74C3-855A-4FD6-82BE-5AD87771F270}"/>
                </a:ext>
              </a:extLst>
            </p:cNvPr>
            <p:cNvSpPr/>
            <p:nvPr/>
          </p:nvSpPr>
          <p:spPr>
            <a:xfrm>
              <a:off x="4098589" y="2664856"/>
              <a:ext cx="1685482" cy="1021147"/>
            </a:xfrm>
            <a:prstGeom prst="wedgeEllipseCallout">
              <a:avLst>
                <a:gd name="adj1" fmla="val -56537"/>
                <a:gd name="adj2" fmla="val -66334"/>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106" name="Group 105">
              <a:extLst>
                <a:ext uri="{FF2B5EF4-FFF2-40B4-BE49-F238E27FC236}">
                  <a16:creationId xmlns:a16="http://schemas.microsoft.com/office/drawing/2014/main" id="{43248195-A160-4663-8784-4D3373B6098F}"/>
                </a:ext>
              </a:extLst>
            </p:cNvPr>
            <p:cNvGrpSpPr/>
            <p:nvPr/>
          </p:nvGrpSpPr>
          <p:grpSpPr>
            <a:xfrm>
              <a:off x="4284375" y="2846683"/>
              <a:ext cx="1337008" cy="624446"/>
              <a:chOff x="4284375" y="2846683"/>
              <a:chExt cx="1337008" cy="624446"/>
            </a:xfrm>
          </p:grpSpPr>
          <p:grpSp>
            <p:nvGrpSpPr>
              <p:cNvPr id="108" name="Group 107">
                <a:extLst>
                  <a:ext uri="{FF2B5EF4-FFF2-40B4-BE49-F238E27FC236}">
                    <a16:creationId xmlns:a16="http://schemas.microsoft.com/office/drawing/2014/main" id="{97670A02-91A5-499C-9DBD-C26F5C924E32}"/>
                  </a:ext>
                </a:extLst>
              </p:cNvPr>
              <p:cNvGrpSpPr/>
              <p:nvPr/>
            </p:nvGrpSpPr>
            <p:grpSpPr>
              <a:xfrm>
                <a:off x="4365789" y="2846683"/>
                <a:ext cx="1071158" cy="624446"/>
                <a:chOff x="0" y="0"/>
                <a:chExt cx="360793" cy="252000"/>
              </a:xfrm>
            </p:grpSpPr>
            <p:sp>
              <p:nvSpPr>
                <p:cNvPr id="110" name="Rectangle 109">
                  <a:extLst>
                    <a:ext uri="{FF2B5EF4-FFF2-40B4-BE49-F238E27FC236}">
                      <a16:creationId xmlns:a16="http://schemas.microsoft.com/office/drawing/2014/main" id="{1E03A396-A136-4625-8443-6D2ECB0FF0D1}"/>
                    </a:ext>
                  </a:extLst>
                </p:cNvPr>
                <p:cNvSpPr/>
                <p:nvPr/>
              </p:nvSpPr>
              <p:spPr>
                <a:xfrm rot="10800000">
                  <a:off x="793" y="0"/>
                  <a:ext cx="360000" cy="25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11" name="Straight Connector 110">
                  <a:extLst>
                    <a:ext uri="{FF2B5EF4-FFF2-40B4-BE49-F238E27FC236}">
                      <a16:creationId xmlns:a16="http://schemas.microsoft.com/office/drawing/2014/main" id="{75A5EBAB-387A-433E-9787-2AA76044888D}"/>
                    </a:ext>
                  </a:extLst>
                </p:cNvPr>
                <p:cNvCxnSpPr/>
                <p:nvPr/>
              </p:nvCxnSpPr>
              <p:spPr>
                <a:xfrm rot="10800000">
                  <a:off x="0" y="16339"/>
                  <a:ext cx="360000" cy="0"/>
                </a:xfrm>
                <a:prstGeom prst="line">
                  <a:avLst/>
                </a:prstGeom>
                <a:ln w="3175"/>
              </p:spPr>
              <p:style>
                <a:lnRef idx="1">
                  <a:schemeClr val="dk1"/>
                </a:lnRef>
                <a:fillRef idx="0">
                  <a:schemeClr val="dk1"/>
                </a:fillRef>
                <a:effectRef idx="0">
                  <a:schemeClr val="dk1"/>
                </a:effectRef>
                <a:fontRef idx="minor">
                  <a:schemeClr val="tx1"/>
                </a:fontRef>
              </p:style>
            </p:cxnSp>
            <p:grpSp>
              <p:nvGrpSpPr>
                <p:cNvPr id="112" name="Group 111">
                  <a:extLst>
                    <a:ext uri="{FF2B5EF4-FFF2-40B4-BE49-F238E27FC236}">
                      <a16:creationId xmlns:a16="http://schemas.microsoft.com/office/drawing/2014/main" id="{039B6904-36B9-4372-8150-24A6D9CB92A3}"/>
                    </a:ext>
                  </a:extLst>
                </p:cNvPr>
                <p:cNvGrpSpPr/>
                <p:nvPr/>
              </p:nvGrpSpPr>
              <p:grpSpPr>
                <a:xfrm>
                  <a:off x="11450" y="123132"/>
                  <a:ext cx="71755" cy="111125"/>
                  <a:chOff x="11450" y="123132"/>
                  <a:chExt cx="72000" cy="111600"/>
                </a:xfrm>
              </p:grpSpPr>
              <p:sp>
                <p:nvSpPr>
                  <p:cNvPr id="122" name="Rectangle 121">
                    <a:extLst>
                      <a:ext uri="{FF2B5EF4-FFF2-40B4-BE49-F238E27FC236}">
                        <a16:creationId xmlns:a16="http://schemas.microsoft.com/office/drawing/2014/main" id="{82468574-09EA-4C77-8E5C-7EE45B018B9F}"/>
                      </a:ext>
                    </a:extLst>
                  </p:cNvPr>
                  <p:cNvSpPr/>
                  <p:nvPr/>
                </p:nvSpPr>
                <p:spPr>
                  <a:xfrm>
                    <a:off x="20450" y="147710"/>
                    <a:ext cx="49703" cy="68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3" name="Rectangle 122">
                    <a:extLst>
                      <a:ext uri="{FF2B5EF4-FFF2-40B4-BE49-F238E27FC236}">
                        <a16:creationId xmlns:a16="http://schemas.microsoft.com/office/drawing/2014/main" id="{B9ADCB97-3F4E-4716-866D-EA00996C4DC0}"/>
                      </a:ext>
                    </a:extLst>
                  </p:cNvPr>
                  <p:cNvSpPr/>
                  <p:nvPr/>
                </p:nvSpPr>
                <p:spPr>
                  <a:xfrm>
                    <a:off x="11450" y="123132"/>
                    <a:ext cx="72000" cy="11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13" name="Group 112">
                  <a:extLst>
                    <a:ext uri="{FF2B5EF4-FFF2-40B4-BE49-F238E27FC236}">
                      <a16:creationId xmlns:a16="http://schemas.microsoft.com/office/drawing/2014/main" id="{5F808471-D0BF-49CB-8DD7-AAF349A3533E}"/>
                    </a:ext>
                  </a:extLst>
                </p:cNvPr>
                <p:cNvGrpSpPr/>
                <p:nvPr/>
              </p:nvGrpSpPr>
              <p:grpSpPr>
                <a:xfrm>
                  <a:off x="101324" y="122676"/>
                  <a:ext cx="71755" cy="111125"/>
                  <a:chOff x="101324" y="122676"/>
                  <a:chExt cx="72000" cy="111600"/>
                </a:xfrm>
              </p:grpSpPr>
              <p:sp>
                <p:nvSpPr>
                  <p:cNvPr id="120" name="Rectangle 119">
                    <a:extLst>
                      <a:ext uri="{FF2B5EF4-FFF2-40B4-BE49-F238E27FC236}">
                        <a16:creationId xmlns:a16="http://schemas.microsoft.com/office/drawing/2014/main" id="{117645DE-B6B7-4987-9653-DFCEFEC1A498}"/>
                      </a:ext>
                    </a:extLst>
                  </p:cNvPr>
                  <p:cNvSpPr/>
                  <p:nvPr/>
                </p:nvSpPr>
                <p:spPr>
                  <a:xfrm>
                    <a:off x="110324" y="147254"/>
                    <a:ext cx="49703" cy="68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1" name="Rectangle 120">
                    <a:extLst>
                      <a:ext uri="{FF2B5EF4-FFF2-40B4-BE49-F238E27FC236}">
                        <a16:creationId xmlns:a16="http://schemas.microsoft.com/office/drawing/2014/main" id="{FD932AA9-D227-457B-8392-50E9221F17A7}"/>
                      </a:ext>
                    </a:extLst>
                  </p:cNvPr>
                  <p:cNvSpPr/>
                  <p:nvPr/>
                </p:nvSpPr>
                <p:spPr>
                  <a:xfrm>
                    <a:off x="101324" y="122676"/>
                    <a:ext cx="72000" cy="11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14" name="Group 113">
                  <a:extLst>
                    <a:ext uri="{FF2B5EF4-FFF2-40B4-BE49-F238E27FC236}">
                      <a16:creationId xmlns:a16="http://schemas.microsoft.com/office/drawing/2014/main" id="{245B2349-353C-4772-8EDF-41E0CA71BDE6}"/>
                    </a:ext>
                  </a:extLst>
                </p:cNvPr>
                <p:cNvGrpSpPr/>
                <p:nvPr/>
              </p:nvGrpSpPr>
              <p:grpSpPr>
                <a:xfrm>
                  <a:off x="189198" y="122498"/>
                  <a:ext cx="71755" cy="111125"/>
                  <a:chOff x="189199" y="122498"/>
                  <a:chExt cx="72000" cy="111600"/>
                </a:xfrm>
              </p:grpSpPr>
              <p:sp>
                <p:nvSpPr>
                  <p:cNvPr id="118" name="Rectangle 117">
                    <a:extLst>
                      <a:ext uri="{FF2B5EF4-FFF2-40B4-BE49-F238E27FC236}">
                        <a16:creationId xmlns:a16="http://schemas.microsoft.com/office/drawing/2014/main" id="{0EB78D48-A0FC-405F-844D-F590C6562B82}"/>
                      </a:ext>
                    </a:extLst>
                  </p:cNvPr>
                  <p:cNvSpPr/>
                  <p:nvPr/>
                </p:nvSpPr>
                <p:spPr>
                  <a:xfrm>
                    <a:off x="198199" y="147076"/>
                    <a:ext cx="49703" cy="68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9" name="Rectangle 118">
                    <a:extLst>
                      <a:ext uri="{FF2B5EF4-FFF2-40B4-BE49-F238E27FC236}">
                        <a16:creationId xmlns:a16="http://schemas.microsoft.com/office/drawing/2014/main" id="{C0E47E54-3A17-4574-BF0C-0098F9F86B43}"/>
                      </a:ext>
                    </a:extLst>
                  </p:cNvPr>
                  <p:cNvSpPr/>
                  <p:nvPr/>
                </p:nvSpPr>
                <p:spPr>
                  <a:xfrm>
                    <a:off x="189199" y="122498"/>
                    <a:ext cx="72000" cy="11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15" name="Group 114">
                  <a:extLst>
                    <a:ext uri="{FF2B5EF4-FFF2-40B4-BE49-F238E27FC236}">
                      <a16:creationId xmlns:a16="http://schemas.microsoft.com/office/drawing/2014/main" id="{F970B5E1-A123-4044-AC30-6871C6B99906}"/>
                    </a:ext>
                  </a:extLst>
                </p:cNvPr>
                <p:cNvGrpSpPr/>
                <p:nvPr/>
              </p:nvGrpSpPr>
              <p:grpSpPr>
                <a:xfrm>
                  <a:off x="277505" y="119840"/>
                  <a:ext cx="71755" cy="111125"/>
                  <a:chOff x="277505" y="119840"/>
                  <a:chExt cx="72000" cy="111600"/>
                </a:xfrm>
              </p:grpSpPr>
              <p:sp>
                <p:nvSpPr>
                  <p:cNvPr id="116" name="Rectangle 115">
                    <a:extLst>
                      <a:ext uri="{FF2B5EF4-FFF2-40B4-BE49-F238E27FC236}">
                        <a16:creationId xmlns:a16="http://schemas.microsoft.com/office/drawing/2014/main" id="{939AB9F2-E7B1-4979-A150-68E3B23D09D3}"/>
                      </a:ext>
                    </a:extLst>
                  </p:cNvPr>
                  <p:cNvSpPr/>
                  <p:nvPr/>
                </p:nvSpPr>
                <p:spPr>
                  <a:xfrm>
                    <a:off x="286505" y="144418"/>
                    <a:ext cx="49703" cy="68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7" name="Rectangle 116">
                    <a:extLst>
                      <a:ext uri="{FF2B5EF4-FFF2-40B4-BE49-F238E27FC236}">
                        <a16:creationId xmlns:a16="http://schemas.microsoft.com/office/drawing/2014/main" id="{2FE74143-CCE8-4C60-B48C-5919273BE0B3}"/>
                      </a:ext>
                    </a:extLst>
                  </p:cNvPr>
                  <p:cNvSpPr/>
                  <p:nvPr/>
                </p:nvSpPr>
                <p:spPr>
                  <a:xfrm>
                    <a:off x="277505" y="119840"/>
                    <a:ext cx="72000" cy="11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sp>
            <p:nvSpPr>
              <p:cNvPr id="109" name="Text Box 3396">
                <a:extLst>
                  <a:ext uri="{FF2B5EF4-FFF2-40B4-BE49-F238E27FC236}">
                    <a16:creationId xmlns:a16="http://schemas.microsoft.com/office/drawing/2014/main" id="{78AF17F3-4793-480E-AD96-21230BBB5C32}"/>
                  </a:ext>
                </a:extLst>
              </p:cNvPr>
              <p:cNvSpPr txBox="1"/>
              <p:nvPr/>
            </p:nvSpPr>
            <p:spPr>
              <a:xfrm>
                <a:off x="4284375" y="2936282"/>
                <a:ext cx="1337008" cy="23291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900" b="1" dirty="0">
                    <a:effectLst/>
                    <a:latin typeface="Arial" panose="020B0604020202020204" pitchFamily="34" charset="0"/>
                    <a:ea typeface="Calibri" panose="020F0502020204030204" pitchFamily="34" charset="0"/>
                    <a:cs typeface="Times New Roman" panose="02020603050405020304" pitchFamily="18" charset="0"/>
                  </a:rPr>
                  <a:t>24V+ 24V-  R+   R-</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grpSp>
      </p:grpSp>
      <p:sp>
        <p:nvSpPr>
          <p:cNvPr id="494" name="TextBox 493">
            <a:extLst>
              <a:ext uri="{FF2B5EF4-FFF2-40B4-BE49-F238E27FC236}">
                <a16:creationId xmlns:a16="http://schemas.microsoft.com/office/drawing/2014/main" id="{AC9EAAEA-5B43-4B4A-A664-3B0CAE214896}"/>
              </a:ext>
            </a:extLst>
          </p:cNvPr>
          <p:cNvSpPr txBox="1"/>
          <p:nvPr/>
        </p:nvSpPr>
        <p:spPr>
          <a:xfrm>
            <a:off x="206792" y="894474"/>
            <a:ext cx="2041788" cy="1384995"/>
          </a:xfrm>
          <a:prstGeom prst="rect">
            <a:avLst/>
          </a:prstGeom>
          <a:noFill/>
        </p:spPr>
        <p:txBody>
          <a:bodyPr wrap="square" rtlCol="0">
            <a:spAutoFit/>
          </a:bodyPr>
          <a:lstStyle/>
          <a:p>
            <a:pPr lvl="0" algn="just">
              <a:defRPr/>
            </a:pPr>
            <a:r>
              <a:rPr lang="en-GB" sz="1200" dirty="0">
                <a:solidFill>
                  <a:srgbClr val="FF0000"/>
                </a:solidFill>
              </a:rPr>
              <a:t>GA700 Drive: </a:t>
            </a:r>
            <a:r>
              <a:rPr lang="en-GB" sz="1200" dirty="0"/>
              <a:t>The data communication wiring is done between </a:t>
            </a:r>
            <a:r>
              <a:rPr lang="en-GB" sz="1200" b="1" dirty="0"/>
              <a:t>D+ </a:t>
            </a:r>
            <a:r>
              <a:rPr lang="en-GB" sz="1200" dirty="0"/>
              <a:t>and </a:t>
            </a:r>
            <a:r>
              <a:rPr lang="en-GB" sz="1200" b="1" dirty="0"/>
              <a:t>R+</a:t>
            </a:r>
            <a:r>
              <a:rPr lang="en-GB" sz="1200" dirty="0"/>
              <a:t>; </a:t>
            </a:r>
            <a:r>
              <a:rPr lang="en-GB" sz="1200" b="1" dirty="0"/>
              <a:t>D-</a:t>
            </a:r>
            <a:r>
              <a:rPr lang="en-GB" sz="1200" dirty="0"/>
              <a:t> and </a:t>
            </a:r>
            <a:r>
              <a:rPr lang="en-GB" sz="1200" b="1" dirty="0"/>
              <a:t>R-</a:t>
            </a:r>
            <a:r>
              <a:rPr lang="en-GB" sz="1200" dirty="0"/>
              <a:t>. </a:t>
            </a:r>
          </a:p>
          <a:p>
            <a:pPr lvl="0" algn="just">
              <a:defRPr/>
            </a:pPr>
            <a:r>
              <a:rPr lang="en-GB" sz="1200" dirty="0"/>
              <a:t>Supply power wiring is done between </a:t>
            </a:r>
            <a:r>
              <a:rPr lang="en-GB" sz="1200" b="1" dirty="0"/>
              <a:t>SP</a:t>
            </a:r>
            <a:r>
              <a:rPr lang="en-GB" sz="1200" dirty="0"/>
              <a:t> (+) and </a:t>
            </a:r>
            <a:r>
              <a:rPr lang="en-GB" sz="1200" b="1" dirty="0"/>
              <a:t>24V+</a:t>
            </a:r>
            <a:r>
              <a:rPr lang="en-GB" sz="1200" dirty="0"/>
              <a:t>; </a:t>
            </a:r>
            <a:r>
              <a:rPr lang="en-GB" sz="1200" b="1" dirty="0"/>
              <a:t>SN</a:t>
            </a:r>
            <a:r>
              <a:rPr lang="en-GB" sz="1200" dirty="0"/>
              <a:t> (-) and </a:t>
            </a:r>
            <a:r>
              <a:rPr lang="en-GB" sz="1200" b="1" dirty="0"/>
              <a:t>24V-</a:t>
            </a:r>
          </a:p>
        </p:txBody>
      </p:sp>
      <p:pic>
        <p:nvPicPr>
          <p:cNvPr id="300" name="Picture 299">
            <a:extLst>
              <a:ext uri="{FF2B5EF4-FFF2-40B4-BE49-F238E27FC236}">
                <a16:creationId xmlns:a16="http://schemas.microsoft.com/office/drawing/2014/main" id="{C6250820-6004-4772-80F4-DBA856226FB8}"/>
              </a:ext>
            </a:extLst>
          </p:cNvPr>
          <p:cNvPicPr/>
          <p:nvPr/>
        </p:nvPicPr>
        <p:blipFill>
          <a:blip r:embed="rId6" cstate="print"/>
          <a:srcRect/>
          <a:stretch>
            <a:fillRect/>
          </a:stretch>
        </p:blipFill>
        <p:spPr bwMode="auto">
          <a:xfrm>
            <a:off x="1777520" y="4400618"/>
            <a:ext cx="586740" cy="58674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EEEE22C1-E5CD-4CCA-89F1-FA669EA7368C}"/>
              </a:ext>
            </a:extLst>
          </p:cNvPr>
          <p:cNvSpPr>
            <a:spLocks noGrp="1"/>
          </p:cNvSpPr>
          <p:nvPr>
            <p:ph type="sldNum" sz="quarter" idx="12"/>
          </p:nvPr>
        </p:nvSpPr>
        <p:spPr/>
        <p:txBody>
          <a:bodyPr/>
          <a:lstStyle/>
          <a:p>
            <a:fld id="{418D8610-C083-4EDD-9217-F811E5D92946}" type="slidenum">
              <a:rPr lang="de-DE" smtClean="0"/>
              <a:t>14</a:t>
            </a:fld>
            <a:endParaRPr lang="de-DE"/>
          </a:p>
        </p:txBody>
      </p:sp>
    </p:spTree>
    <p:extLst>
      <p:ext uri="{BB962C8B-B14F-4D97-AF65-F5344CB8AC3E}">
        <p14:creationId xmlns:p14="http://schemas.microsoft.com/office/powerpoint/2010/main" val="957185437"/>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4"/>
                                        </p:tgtEl>
                                        <p:attrNameLst>
                                          <p:attrName>style.visibility</p:attrName>
                                        </p:attrNameLst>
                                      </p:cBhvr>
                                      <p:to>
                                        <p:strVal val="visible"/>
                                      </p:to>
                                    </p:set>
                                    <p:animEffect transition="in" filter="wipe(left)">
                                      <p:cBhvr>
                                        <p:cTn id="7" dur="1000"/>
                                        <p:tgtEl>
                                          <p:spTgt spid="4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8"/>
                                        </p:tgtEl>
                                        <p:attrNameLst>
                                          <p:attrName>style.visibility</p:attrName>
                                        </p:attrNameLst>
                                      </p:cBhvr>
                                      <p:to>
                                        <p:strVal val="visible"/>
                                      </p:to>
                                    </p:set>
                                    <p:animEffect transition="in" filter="wipe(left)">
                                      <p:cBhvr>
                                        <p:cTn id="12" dur="1000"/>
                                        <p:tgtEl>
                                          <p:spTgt spid="528"/>
                                        </p:tgtEl>
                                      </p:cBhvr>
                                    </p:animEffect>
                                  </p:childTnLst>
                                </p:cTn>
                              </p:par>
                              <p:par>
                                <p:cTn id="13" presetID="22" presetClass="entr" presetSubtype="4" fill="hold" nodeType="withEffect">
                                  <p:stCondLst>
                                    <p:cond delay="0"/>
                                  </p:stCondLst>
                                  <p:childTnLst>
                                    <p:set>
                                      <p:cBhvr>
                                        <p:cTn id="14" dur="1" fill="hold">
                                          <p:stCondLst>
                                            <p:cond delay="0"/>
                                          </p:stCondLst>
                                        </p:cTn>
                                        <p:tgtEl>
                                          <p:spTgt spid="300"/>
                                        </p:tgtEl>
                                        <p:attrNameLst>
                                          <p:attrName>style.visibility</p:attrName>
                                        </p:attrNameLst>
                                      </p:cBhvr>
                                      <p:to>
                                        <p:strVal val="visible"/>
                                      </p:to>
                                    </p:set>
                                    <p:animEffect transition="in" filter="wipe(down)">
                                      <p:cBhvr>
                                        <p:cTn id="15" dur="5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 grpId="0"/>
      <p:bldP spid="49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741166-79AA-4CE4-BDD3-9366E36EEE85}"/>
              </a:ext>
            </a:extLst>
          </p:cNvPr>
          <p:cNvSpPr txBox="1">
            <a:spLocks/>
          </p:cNvSpPr>
          <p:nvPr/>
        </p:nvSpPr>
        <p:spPr>
          <a:xfrm>
            <a:off x="2364260" y="102393"/>
            <a:ext cx="4676380" cy="5984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0" cap="none" spc="0" normalizeH="0" baseline="0" noProof="0" dirty="0">
                <a:ln>
                  <a:noFill/>
                </a:ln>
                <a:solidFill>
                  <a:srgbClr val="0070C0"/>
                </a:solidFill>
                <a:effectLst/>
                <a:uLnTx/>
                <a:uFillTx/>
                <a:latin typeface="Calibri"/>
                <a:ea typeface="+mj-ea"/>
                <a:cs typeface="Calibri" pitchFamily="34" charset="0"/>
              </a:rPr>
              <a:t>Wiring </a:t>
            </a:r>
            <a:r>
              <a:rPr lang="en-GB" sz="2000" kern="0" dirty="0">
                <a:solidFill>
                  <a:srgbClr val="0070C0"/>
                </a:solidFill>
                <a:latin typeface="Calibri"/>
                <a:cs typeface="Calibri" pitchFamily="34" charset="0"/>
              </a:rPr>
              <a:t>for</a:t>
            </a:r>
            <a:r>
              <a:rPr kumimoji="0" lang="en-GB" sz="2000" b="0" i="0" u="none" strike="noStrike" kern="0" cap="none" spc="0" normalizeH="0" baseline="0" noProof="0" dirty="0">
                <a:ln>
                  <a:noFill/>
                </a:ln>
                <a:solidFill>
                  <a:srgbClr val="0070C0"/>
                </a:solidFill>
                <a:effectLst/>
                <a:uLnTx/>
                <a:uFillTx/>
                <a:latin typeface="Calibri"/>
                <a:ea typeface="+mj-ea"/>
                <a:cs typeface="Calibri" pitchFamily="34" charset="0"/>
              </a:rPr>
              <a:t> L1000H drive</a:t>
            </a:r>
            <a:endParaRPr kumimoji="0" lang="en-GB" sz="2000" b="0" i="0" u="none" strike="noStrike" kern="1200" cap="none" spc="0" normalizeH="0" baseline="0" noProof="0" dirty="0">
              <a:ln>
                <a:noFill/>
              </a:ln>
              <a:solidFill>
                <a:srgbClr val="0070C0"/>
              </a:solidFill>
              <a:effectLst/>
              <a:uLnTx/>
              <a:uFillTx/>
              <a:latin typeface="Calibri"/>
              <a:ea typeface="+mj-ea"/>
            </a:endParaRPr>
          </a:p>
        </p:txBody>
      </p:sp>
      <p:sp>
        <p:nvSpPr>
          <p:cNvPr id="528" name="TextBox 527">
            <a:extLst>
              <a:ext uri="{FF2B5EF4-FFF2-40B4-BE49-F238E27FC236}">
                <a16:creationId xmlns:a16="http://schemas.microsoft.com/office/drawing/2014/main" id="{A8A1683F-2126-4C9F-9B64-CA0F37BABC62}"/>
              </a:ext>
            </a:extLst>
          </p:cNvPr>
          <p:cNvSpPr txBox="1"/>
          <p:nvPr/>
        </p:nvSpPr>
        <p:spPr>
          <a:xfrm>
            <a:off x="2514202" y="4048895"/>
            <a:ext cx="5226671" cy="461665"/>
          </a:xfrm>
          <a:prstGeom prst="rect">
            <a:avLst/>
          </a:prstGeom>
          <a:noFill/>
        </p:spPr>
        <p:txBody>
          <a:bodyPr wrap="square" rtlCol="0">
            <a:spAutoFit/>
          </a:bodyPr>
          <a:lstStyle/>
          <a:p>
            <a:pPr lvl="0" algn="just">
              <a:defRPr/>
            </a:pPr>
            <a:r>
              <a:rPr lang="en-GB" sz="1200" dirty="0"/>
              <a:t>If 24VDC external power supply is used for the Pro-Hydro card pay attention for the polarity. High current may damage the Pro-Hydro card! </a:t>
            </a:r>
          </a:p>
        </p:txBody>
      </p:sp>
      <p:sp>
        <p:nvSpPr>
          <p:cNvPr id="494" name="TextBox 493">
            <a:extLst>
              <a:ext uri="{FF2B5EF4-FFF2-40B4-BE49-F238E27FC236}">
                <a16:creationId xmlns:a16="http://schemas.microsoft.com/office/drawing/2014/main" id="{AC9EAAEA-5B43-4B4A-A664-3B0CAE214896}"/>
              </a:ext>
            </a:extLst>
          </p:cNvPr>
          <p:cNvSpPr txBox="1"/>
          <p:nvPr/>
        </p:nvSpPr>
        <p:spPr>
          <a:xfrm>
            <a:off x="206792" y="894474"/>
            <a:ext cx="2041788" cy="1384995"/>
          </a:xfrm>
          <a:prstGeom prst="rect">
            <a:avLst/>
          </a:prstGeom>
          <a:noFill/>
        </p:spPr>
        <p:txBody>
          <a:bodyPr wrap="square" rtlCol="0">
            <a:spAutoFit/>
          </a:bodyPr>
          <a:lstStyle/>
          <a:p>
            <a:pPr lvl="0" algn="just">
              <a:defRPr/>
            </a:pPr>
            <a:r>
              <a:rPr lang="en-GB" sz="1200" dirty="0">
                <a:solidFill>
                  <a:srgbClr val="FF0000"/>
                </a:solidFill>
              </a:rPr>
              <a:t>L1000H Drive: </a:t>
            </a:r>
            <a:r>
              <a:rPr lang="en-GB" sz="1200" dirty="0"/>
              <a:t>The data communication wiring is done between </a:t>
            </a:r>
            <a:r>
              <a:rPr lang="en-GB" sz="1200" b="1" dirty="0"/>
              <a:t>R+/S+ </a:t>
            </a:r>
            <a:r>
              <a:rPr lang="en-GB" sz="1200" dirty="0"/>
              <a:t>and </a:t>
            </a:r>
            <a:r>
              <a:rPr lang="en-GB" sz="1200" b="1" dirty="0"/>
              <a:t>R+</a:t>
            </a:r>
            <a:r>
              <a:rPr lang="en-GB" sz="1200" dirty="0"/>
              <a:t>; </a:t>
            </a:r>
            <a:r>
              <a:rPr lang="en-GB" sz="1200" b="1" dirty="0"/>
              <a:t>R-/S- </a:t>
            </a:r>
            <a:r>
              <a:rPr lang="en-GB" sz="1200" dirty="0"/>
              <a:t>and </a:t>
            </a:r>
            <a:r>
              <a:rPr lang="en-GB" sz="1200" b="1" dirty="0"/>
              <a:t>R-</a:t>
            </a:r>
            <a:r>
              <a:rPr lang="en-GB" sz="1200" dirty="0"/>
              <a:t>. </a:t>
            </a:r>
          </a:p>
          <a:p>
            <a:pPr lvl="0" algn="just">
              <a:defRPr/>
            </a:pPr>
            <a:r>
              <a:rPr lang="en-GB" sz="1200" dirty="0"/>
              <a:t>The supply power wiring is done between </a:t>
            </a:r>
            <a:r>
              <a:rPr lang="en-GB" sz="1200" b="1" dirty="0"/>
              <a:t>SP</a:t>
            </a:r>
            <a:r>
              <a:rPr lang="en-GB" sz="1200" dirty="0"/>
              <a:t> (+) and </a:t>
            </a:r>
            <a:r>
              <a:rPr lang="en-GB" sz="1200" b="1" dirty="0"/>
              <a:t>24V+</a:t>
            </a:r>
            <a:r>
              <a:rPr lang="en-GB" sz="1200" dirty="0"/>
              <a:t>; </a:t>
            </a:r>
            <a:r>
              <a:rPr lang="en-GB" sz="1200" b="1" dirty="0"/>
              <a:t>SN </a:t>
            </a:r>
            <a:r>
              <a:rPr lang="en-GB" sz="1200" dirty="0"/>
              <a:t>(-) and </a:t>
            </a:r>
            <a:r>
              <a:rPr lang="en-GB" sz="1200" b="1" dirty="0"/>
              <a:t>24V-</a:t>
            </a:r>
          </a:p>
        </p:txBody>
      </p:sp>
      <p:grpSp>
        <p:nvGrpSpPr>
          <p:cNvPr id="318" name="Canvas 4012">
            <a:extLst>
              <a:ext uri="{FF2B5EF4-FFF2-40B4-BE49-F238E27FC236}">
                <a16:creationId xmlns:a16="http://schemas.microsoft.com/office/drawing/2014/main" id="{130CB05C-6614-405B-A1D3-F167845DCC15}"/>
              </a:ext>
            </a:extLst>
          </p:cNvPr>
          <p:cNvGrpSpPr/>
          <p:nvPr/>
        </p:nvGrpSpPr>
        <p:grpSpPr>
          <a:xfrm>
            <a:off x="2376612" y="1189909"/>
            <a:ext cx="5877346" cy="2574541"/>
            <a:chOff x="0" y="0"/>
            <a:chExt cx="5148263" cy="1842770"/>
          </a:xfrm>
        </p:grpSpPr>
        <p:sp>
          <p:nvSpPr>
            <p:cNvPr id="319" name="Rectangle 318">
              <a:extLst>
                <a:ext uri="{FF2B5EF4-FFF2-40B4-BE49-F238E27FC236}">
                  <a16:creationId xmlns:a16="http://schemas.microsoft.com/office/drawing/2014/main" id="{F4641AC3-4741-4FE4-ADF7-3EABF162764E}"/>
                </a:ext>
              </a:extLst>
            </p:cNvPr>
            <p:cNvSpPr/>
            <p:nvPr/>
          </p:nvSpPr>
          <p:spPr>
            <a:xfrm>
              <a:off x="0" y="0"/>
              <a:ext cx="5147945" cy="1842770"/>
            </a:xfrm>
            <a:prstGeom prst="rect">
              <a:avLst/>
            </a:prstGeom>
            <a:solidFill>
              <a:prstClr val="white"/>
            </a:solidFill>
          </p:spPr>
        </p:sp>
        <p:pic>
          <p:nvPicPr>
            <p:cNvPr id="320" name="Picture 319">
              <a:extLst>
                <a:ext uri="{FF2B5EF4-FFF2-40B4-BE49-F238E27FC236}">
                  <a16:creationId xmlns:a16="http://schemas.microsoft.com/office/drawing/2014/main" id="{9121482A-C33E-4785-9D1A-83C51ACF82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3861" y="25400"/>
              <a:ext cx="3971628" cy="1781838"/>
            </a:xfrm>
            <a:prstGeom prst="rect">
              <a:avLst/>
            </a:prstGeom>
          </p:spPr>
        </p:pic>
        <p:grpSp>
          <p:nvGrpSpPr>
            <p:cNvPr id="321" name="Group 320">
              <a:extLst>
                <a:ext uri="{FF2B5EF4-FFF2-40B4-BE49-F238E27FC236}">
                  <a16:creationId xmlns:a16="http://schemas.microsoft.com/office/drawing/2014/main" id="{32B5B9C2-4242-494D-8E33-CDBAC6F8C9CB}"/>
                </a:ext>
              </a:extLst>
            </p:cNvPr>
            <p:cNvGrpSpPr/>
            <p:nvPr/>
          </p:nvGrpSpPr>
          <p:grpSpPr>
            <a:xfrm>
              <a:off x="4085663" y="668256"/>
              <a:ext cx="876919" cy="392748"/>
              <a:chOff x="4139251" y="801606"/>
              <a:chExt cx="788514" cy="392748"/>
            </a:xfrm>
          </p:grpSpPr>
          <p:cxnSp>
            <p:nvCxnSpPr>
              <p:cNvPr id="332" name="Straight Arrow Connector 331">
                <a:extLst>
                  <a:ext uri="{FF2B5EF4-FFF2-40B4-BE49-F238E27FC236}">
                    <a16:creationId xmlns:a16="http://schemas.microsoft.com/office/drawing/2014/main" id="{8B5008AC-F2BC-49FC-B66B-27ADD1FEDC1E}"/>
                  </a:ext>
                </a:extLst>
              </p:cNvPr>
              <p:cNvCxnSpPr/>
              <p:nvPr/>
            </p:nvCxnSpPr>
            <p:spPr>
              <a:xfrm>
                <a:off x="4147734" y="1041981"/>
                <a:ext cx="428713"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33" name="Straight Arrow Connector 332">
                <a:extLst>
                  <a:ext uri="{FF2B5EF4-FFF2-40B4-BE49-F238E27FC236}">
                    <a16:creationId xmlns:a16="http://schemas.microsoft.com/office/drawing/2014/main" id="{81B39ED8-82F2-451E-8E67-EAED937854EE}"/>
                  </a:ext>
                </a:extLst>
              </p:cNvPr>
              <p:cNvCxnSpPr/>
              <p:nvPr/>
            </p:nvCxnSpPr>
            <p:spPr>
              <a:xfrm>
                <a:off x="4139251" y="892778"/>
                <a:ext cx="428625" cy="0"/>
              </a:xfrm>
              <a:prstGeom prst="straightConnector1">
                <a:avLst/>
              </a:prstGeom>
              <a:ln>
                <a:solidFill>
                  <a:srgbClr val="00B050"/>
                </a:solidFill>
                <a:tailEnd type="triangle"/>
              </a:ln>
            </p:spPr>
            <p:style>
              <a:lnRef idx="1">
                <a:schemeClr val="dk1"/>
              </a:lnRef>
              <a:fillRef idx="0">
                <a:schemeClr val="dk1"/>
              </a:fillRef>
              <a:effectRef idx="0">
                <a:schemeClr val="dk1"/>
              </a:effectRef>
              <a:fontRef idx="minor">
                <a:schemeClr val="tx1"/>
              </a:fontRef>
            </p:style>
          </p:cxnSp>
          <p:sp>
            <p:nvSpPr>
              <p:cNvPr id="334" name="Text Box 4022">
                <a:extLst>
                  <a:ext uri="{FF2B5EF4-FFF2-40B4-BE49-F238E27FC236}">
                    <a16:creationId xmlns:a16="http://schemas.microsoft.com/office/drawing/2014/main" id="{54590E3A-4E66-4A8B-A39D-DB88D7A79F79}"/>
                  </a:ext>
                </a:extLst>
              </p:cNvPr>
              <p:cNvSpPr txBox="1"/>
              <p:nvPr/>
            </p:nvSpPr>
            <p:spPr>
              <a:xfrm>
                <a:off x="4538170" y="801606"/>
                <a:ext cx="381466" cy="26193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R-</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35" name="Text Box 4022">
                <a:extLst>
                  <a:ext uri="{FF2B5EF4-FFF2-40B4-BE49-F238E27FC236}">
                    <a16:creationId xmlns:a16="http://schemas.microsoft.com/office/drawing/2014/main" id="{53AD9F1A-CDEE-4C2C-8C16-564A91D881F0}"/>
                  </a:ext>
                </a:extLst>
              </p:cNvPr>
              <p:cNvSpPr txBox="1"/>
              <p:nvPr/>
            </p:nvSpPr>
            <p:spPr>
              <a:xfrm>
                <a:off x="4546765" y="932734"/>
                <a:ext cx="381000" cy="26162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1000" dirty="0">
                    <a:effectLst/>
                    <a:latin typeface="Arial" panose="020B0604020202020204" pitchFamily="34" charset="0"/>
                    <a:ea typeface="Calibri" panose="020F0502020204030204" pitchFamily="34" charset="0"/>
                    <a:cs typeface="Times New Roman" panose="02020603050405020304" pitchFamily="18" charset="0"/>
                  </a:rPr>
                  <a:t>R+</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grpSp>
        <p:grpSp>
          <p:nvGrpSpPr>
            <p:cNvPr id="322" name="Group 321">
              <a:extLst>
                <a:ext uri="{FF2B5EF4-FFF2-40B4-BE49-F238E27FC236}">
                  <a16:creationId xmlns:a16="http://schemas.microsoft.com/office/drawing/2014/main" id="{93B41225-4441-4645-A204-022247C29DB1}"/>
                </a:ext>
              </a:extLst>
            </p:cNvPr>
            <p:cNvGrpSpPr/>
            <p:nvPr/>
          </p:nvGrpSpPr>
          <p:grpSpPr>
            <a:xfrm>
              <a:off x="3176586" y="1362075"/>
              <a:ext cx="1971677" cy="470195"/>
              <a:chOff x="3228975" y="1495425"/>
              <a:chExt cx="1971677" cy="470195"/>
            </a:xfrm>
          </p:grpSpPr>
          <p:sp>
            <p:nvSpPr>
              <p:cNvPr id="326" name="Freeform: Shape 325">
                <a:extLst>
                  <a:ext uri="{FF2B5EF4-FFF2-40B4-BE49-F238E27FC236}">
                    <a16:creationId xmlns:a16="http://schemas.microsoft.com/office/drawing/2014/main" id="{FA2965A4-1705-487C-8337-EE613A1AB343}"/>
                  </a:ext>
                </a:extLst>
              </p:cNvPr>
              <p:cNvSpPr/>
              <p:nvPr/>
            </p:nvSpPr>
            <p:spPr>
              <a:xfrm>
                <a:off x="3467100" y="1495425"/>
                <a:ext cx="1157288" cy="166687"/>
              </a:xfrm>
              <a:custGeom>
                <a:avLst/>
                <a:gdLst>
                  <a:gd name="connsiteX0" fmla="*/ 0 w 1157288"/>
                  <a:gd name="connsiteY0" fmla="*/ 0 h 166687"/>
                  <a:gd name="connsiteX1" fmla="*/ 4763 w 1157288"/>
                  <a:gd name="connsiteY1" fmla="*/ 166687 h 166687"/>
                  <a:gd name="connsiteX2" fmla="*/ 1157288 w 1157288"/>
                  <a:gd name="connsiteY2" fmla="*/ 166687 h 166687"/>
                </a:gdLst>
                <a:ahLst/>
                <a:cxnLst>
                  <a:cxn ang="0">
                    <a:pos x="connsiteX0" y="connsiteY0"/>
                  </a:cxn>
                  <a:cxn ang="0">
                    <a:pos x="connsiteX1" y="connsiteY1"/>
                  </a:cxn>
                  <a:cxn ang="0">
                    <a:pos x="connsiteX2" y="connsiteY2"/>
                  </a:cxn>
                </a:cxnLst>
                <a:rect l="l" t="t" r="r" b="b"/>
                <a:pathLst>
                  <a:path w="1157288" h="166687">
                    <a:moveTo>
                      <a:pt x="0" y="0"/>
                    </a:moveTo>
                    <a:lnTo>
                      <a:pt x="4763" y="166687"/>
                    </a:lnTo>
                    <a:lnTo>
                      <a:pt x="1157288" y="166687"/>
                    </a:lnTo>
                  </a:path>
                </a:pathLst>
              </a:custGeom>
              <a:ln w="28575"/>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7" name="Freeform: Shape 326">
                <a:extLst>
                  <a:ext uri="{FF2B5EF4-FFF2-40B4-BE49-F238E27FC236}">
                    <a16:creationId xmlns:a16="http://schemas.microsoft.com/office/drawing/2014/main" id="{7A57908F-EDA5-4B87-B5D1-761EC87A1381}"/>
                  </a:ext>
                </a:extLst>
              </p:cNvPr>
              <p:cNvSpPr/>
              <p:nvPr/>
            </p:nvSpPr>
            <p:spPr>
              <a:xfrm>
                <a:off x="3228975" y="1495425"/>
                <a:ext cx="1395413" cy="309562"/>
              </a:xfrm>
              <a:custGeom>
                <a:avLst/>
                <a:gdLst>
                  <a:gd name="connsiteX0" fmla="*/ 0 w 1395413"/>
                  <a:gd name="connsiteY0" fmla="*/ 0 h 309562"/>
                  <a:gd name="connsiteX1" fmla="*/ 0 w 1395413"/>
                  <a:gd name="connsiteY1" fmla="*/ 309562 h 309562"/>
                  <a:gd name="connsiteX2" fmla="*/ 1395413 w 1395413"/>
                  <a:gd name="connsiteY2" fmla="*/ 309562 h 309562"/>
                </a:gdLst>
                <a:ahLst/>
                <a:cxnLst>
                  <a:cxn ang="0">
                    <a:pos x="connsiteX0" y="connsiteY0"/>
                  </a:cxn>
                  <a:cxn ang="0">
                    <a:pos x="connsiteX1" y="connsiteY1"/>
                  </a:cxn>
                  <a:cxn ang="0">
                    <a:pos x="connsiteX2" y="connsiteY2"/>
                  </a:cxn>
                </a:cxnLst>
                <a:rect l="l" t="t" r="r" b="b"/>
                <a:pathLst>
                  <a:path w="1395413" h="309562">
                    <a:moveTo>
                      <a:pt x="0" y="0"/>
                    </a:moveTo>
                    <a:lnTo>
                      <a:pt x="0" y="309562"/>
                    </a:lnTo>
                    <a:lnTo>
                      <a:pt x="1395413" y="309562"/>
                    </a:lnTo>
                  </a:path>
                </a:pathLst>
              </a:custGeom>
              <a:ln w="28575"/>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328" name="Straight Arrow Connector 327">
                <a:extLst>
                  <a:ext uri="{FF2B5EF4-FFF2-40B4-BE49-F238E27FC236}">
                    <a16:creationId xmlns:a16="http://schemas.microsoft.com/office/drawing/2014/main" id="{7AD3C5B7-1578-4EBD-A08C-8C0932B079F4}"/>
                  </a:ext>
                </a:extLst>
              </p:cNvPr>
              <p:cNvCxnSpPr/>
              <p:nvPr/>
            </p:nvCxnSpPr>
            <p:spPr>
              <a:xfrm>
                <a:off x="4276259" y="1797713"/>
                <a:ext cx="3714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9" name="Straight Arrow Connector 328">
                <a:extLst>
                  <a:ext uri="{FF2B5EF4-FFF2-40B4-BE49-F238E27FC236}">
                    <a16:creationId xmlns:a16="http://schemas.microsoft.com/office/drawing/2014/main" id="{BD1EDDA3-0200-473F-A088-13222AF829AC}"/>
                  </a:ext>
                </a:extLst>
              </p:cNvPr>
              <p:cNvCxnSpPr/>
              <p:nvPr/>
            </p:nvCxnSpPr>
            <p:spPr>
              <a:xfrm>
                <a:off x="4276259" y="1660819"/>
                <a:ext cx="371475"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30" name="Text Box 4030">
                <a:extLst>
                  <a:ext uri="{FF2B5EF4-FFF2-40B4-BE49-F238E27FC236}">
                    <a16:creationId xmlns:a16="http://schemas.microsoft.com/office/drawing/2014/main" id="{311F76F5-814D-4C33-B2AB-C106C9C810D9}"/>
                  </a:ext>
                </a:extLst>
              </p:cNvPr>
              <p:cNvSpPr txBox="1"/>
              <p:nvPr/>
            </p:nvSpPr>
            <p:spPr>
              <a:xfrm>
                <a:off x="4638208" y="1533525"/>
                <a:ext cx="552450" cy="27146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24V+</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31" name="Text Box 4030">
                <a:extLst>
                  <a:ext uri="{FF2B5EF4-FFF2-40B4-BE49-F238E27FC236}">
                    <a16:creationId xmlns:a16="http://schemas.microsoft.com/office/drawing/2014/main" id="{01989BF7-6F61-4C56-AAB4-88C93F509C7C}"/>
                  </a:ext>
                </a:extLst>
              </p:cNvPr>
              <p:cNvSpPr txBox="1"/>
              <p:nvPr/>
            </p:nvSpPr>
            <p:spPr>
              <a:xfrm>
                <a:off x="4648202" y="1694475"/>
                <a:ext cx="552450" cy="27114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24V-</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grpSp>
        <p:grpSp>
          <p:nvGrpSpPr>
            <p:cNvPr id="323" name="Group 322">
              <a:extLst>
                <a:ext uri="{FF2B5EF4-FFF2-40B4-BE49-F238E27FC236}">
                  <a16:creationId xmlns:a16="http://schemas.microsoft.com/office/drawing/2014/main" id="{4B3F6686-6F3A-4544-8E6E-8B341E573E22}"/>
                </a:ext>
              </a:extLst>
            </p:cNvPr>
            <p:cNvGrpSpPr/>
            <p:nvPr/>
          </p:nvGrpSpPr>
          <p:grpSpPr>
            <a:xfrm>
              <a:off x="2929746" y="824527"/>
              <a:ext cx="1532715" cy="90000"/>
              <a:chOff x="0" y="-1"/>
              <a:chExt cx="1532715" cy="90042"/>
            </a:xfrm>
          </p:grpSpPr>
          <p:sp>
            <p:nvSpPr>
              <p:cNvPr id="324" name="Freeform: Shape 323">
                <a:extLst>
                  <a:ext uri="{FF2B5EF4-FFF2-40B4-BE49-F238E27FC236}">
                    <a16:creationId xmlns:a16="http://schemas.microsoft.com/office/drawing/2014/main" id="{6133BD17-36A7-46FA-B23E-5C1F88AE9CB8}"/>
                  </a:ext>
                </a:extLst>
              </p:cNvPr>
              <p:cNvSpPr/>
              <p:nvPr/>
            </p:nvSpPr>
            <p:spPr>
              <a:xfrm>
                <a:off x="0" y="-1"/>
                <a:ext cx="242888" cy="90042"/>
              </a:xfrm>
              <a:custGeom>
                <a:avLst/>
                <a:gdLst>
                  <a:gd name="connsiteX0" fmla="*/ 0 w 242888"/>
                  <a:gd name="connsiteY0" fmla="*/ 0 h 104775"/>
                  <a:gd name="connsiteX1" fmla="*/ 4763 w 242888"/>
                  <a:gd name="connsiteY1" fmla="*/ 104775 h 104775"/>
                  <a:gd name="connsiteX2" fmla="*/ 242888 w 242888"/>
                  <a:gd name="connsiteY2" fmla="*/ 104775 h 104775"/>
                  <a:gd name="connsiteX3" fmla="*/ 242888 w 242888"/>
                  <a:gd name="connsiteY3" fmla="*/ 4762 h 104775"/>
                </a:gdLst>
                <a:ahLst/>
                <a:cxnLst>
                  <a:cxn ang="0">
                    <a:pos x="connsiteX0" y="connsiteY0"/>
                  </a:cxn>
                  <a:cxn ang="0">
                    <a:pos x="connsiteX1" y="connsiteY1"/>
                  </a:cxn>
                  <a:cxn ang="0">
                    <a:pos x="connsiteX2" y="connsiteY2"/>
                  </a:cxn>
                  <a:cxn ang="0">
                    <a:pos x="connsiteX3" y="connsiteY3"/>
                  </a:cxn>
                </a:cxnLst>
                <a:rect l="l" t="t" r="r" b="b"/>
                <a:pathLst>
                  <a:path w="242888" h="104775">
                    <a:moveTo>
                      <a:pt x="0" y="0"/>
                    </a:moveTo>
                    <a:lnTo>
                      <a:pt x="4763" y="104775"/>
                    </a:lnTo>
                    <a:lnTo>
                      <a:pt x="242888" y="104775"/>
                    </a:lnTo>
                    <a:lnTo>
                      <a:pt x="242888" y="4762"/>
                    </a:lnTo>
                  </a:path>
                </a:pathLst>
              </a:custGeom>
              <a:ln w="28575">
                <a:solidFill>
                  <a:schemeClr val="tx1"/>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325" name="Straight Connector 324">
                <a:extLst>
                  <a:ext uri="{FF2B5EF4-FFF2-40B4-BE49-F238E27FC236}">
                    <a16:creationId xmlns:a16="http://schemas.microsoft.com/office/drawing/2014/main" id="{71AE2160-4EBF-47D6-A64A-EFA60A1918A6}"/>
                  </a:ext>
                </a:extLst>
              </p:cNvPr>
              <p:cNvCxnSpPr/>
              <p:nvPr/>
            </p:nvCxnSpPr>
            <p:spPr>
              <a:xfrm>
                <a:off x="246840" y="88430"/>
                <a:ext cx="1285875" cy="0"/>
              </a:xfrm>
              <a:prstGeom prst="line">
                <a:avLst/>
              </a:prstGeom>
              <a:ln w="28575"/>
            </p:spPr>
            <p:style>
              <a:lnRef idx="1">
                <a:schemeClr val="dk1"/>
              </a:lnRef>
              <a:fillRef idx="0">
                <a:schemeClr val="dk1"/>
              </a:fillRef>
              <a:effectRef idx="0">
                <a:schemeClr val="dk1"/>
              </a:effectRef>
              <a:fontRef idx="minor">
                <a:schemeClr val="tx1"/>
              </a:fontRef>
            </p:style>
          </p:cxnSp>
        </p:grpSp>
      </p:grpSp>
      <p:grpSp>
        <p:nvGrpSpPr>
          <p:cNvPr id="336" name="Group 335">
            <a:extLst>
              <a:ext uri="{FF2B5EF4-FFF2-40B4-BE49-F238E27FC236}">
                <a16:creationId xmlns:a16="http://schemas.microsoft.com/office/drawing/2014/main" id="{5237F205-CE5A-49E4-B63D-3193D8B09FD1}"/>
              </a:ext>
            </a:extLst>
          </p:cNvPr>
          <p:cNvGrpSpPr/>
          <p:nvPr/>
        </p:nvGrpSpPr>
        <p:grpSpPr>
          <a:xfrm flipV="1">
            <a:off x="5856481" y="2245108"/>
            <a:ext cx="1656000" cy="108000"/>
            <a:chOff x="0" y="29175"/>
            <a:chExt cx="1524000" cy="75600"/>
          </a:xfrm>
        </p:grpSpPr>
        <p:sp>
          <p:nvSpPr>
            <p:cNvPr id="337" name="Freeform: Shape 336">
              <a:extLst>
                <a:ext uri="{FF2B5EF4-FFF2-40B4-BE49-F238E27FC236}">
                  <a16:creationId xmlns:a16="http://schemas.microsoft.com/office/drawing/2014/main" id="{9EFD00D3-0535-4CA5-8ECE-0150CD1D6605}"/>
                </a:ext>
              </a:extLst>
            </p:cNvPr>
            <p:cNvSpPr/>
            <p:nvPr/>
          </p:nvSpPr>
          <p:spPr>
            <a:xfrm>
              <a:off x="0" y="29175"/>
              <a:ext cx="242888" cy="75600"/>
            </a:xfrm>
            <a:custGeom>
              <a:avLst/>
              <a:gdLst>
                <a:gd name="connsiteX0" fmla="*/ 0 w 242888"/>
                <a:gd name="connsiteY0" fmla="*/ 0 h 104775"/>
                <a:gd name="connsiteX1" fmla="*/ 4763 w 242888"/>
                <a:gd name="connsiteY1" fmla="*/ 104775 h 104775"/>
                <a:gd name="connsiteX2" fmla="*/ 242888 w 242888"/>
                <a:gd name="connsiteY2" fmla="*/ 104775 h 104775"/>
                <a:gd name="connsiteX3" fmla="*/ 242888 w 242888"/>
                <a:gd name="connsiteY3" fmla="*/ 4762 h 104775"/>
              </a:gdLst>
              <a:ahLst/>
              <a:cxnLst>
                <a:cxn ang="0">
                  <a:pos x="connsiteX0" y="connsiteY0"/>
                </a:cxn>
                <a:cxn ang="0">
                  <a:pos x="connsiteX1" y="connsiteY1"/>
                </a:cxn>
                <a:cxn ang="0">
                  <a:pos x="connsiteX2" y="connsiteY2"/>
                </a:cxn>
                <a:cxn ang="0">
                  <a:pos x="connsiteX3" y="connsiteY3"/>
                </a:cxn>
              </a:cxnLst>
              <a:rect l="l" t="t" r="r" b="b"/>
              <a:pathLst>
                <a:path w="242888" h="104775">
                  <a:moveTo>
                    <a:pt x="0" y="0"/>
                  </a:moveTo>
                  <a:lnTo>
                    <a:pt x="4763" y="104775"/>
                  </a:lnTo>
                  <a:lnTo>
                    <a:pt x="242888" y="104775"/>
                  </a:lnTo>
                  <a:lnTo>
                    <a:pt x="242888" y="4762"/>
                  </a:lnTo>
                </a:path>
              </a:pathLst>
            </a:custGeom>
            <a:ln w="28575">
              <a:solidFill>
                <a:srgbClr val="00B050"/>
              </a:solidFill>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338" name="Straight Connector 337">
              <a:extLst>
                <a:ext uri="{FF2B5EF4-FFF2-40B4-BE49-F238E27FC236}">
                  <a16:creationId xmlns:a16="http://schemas.microsoft.com/office/drawing/2014/main" id="{71735A22-A50A-434E-997E-D1C813C06F49}"/>
                </a:ext>
              </a:extLst>
            </p:cNvPr>
            <p:cNvCxnSpPr/>
            <p:nvPr/>
          </p:nvCxnSpPr>
          <p:spPr>
            <a:xfrm>
              <a:off x="238125" y="104775"/>
              <a:ext cx="1285875" cy="0"/>
            </a:xfrm>
            <a:prstGeom prst="line">
              <a:avLst/>
            </a:prstGeom>
            <a:ln w="28575">
              <a:solidFill>
                <a:srgbClr val="00B050"/>
              </a:solidFill>
            </a:ln>
          </p:spPr>
          <p:style>
            <a:lnRef idx="1">
              <a:schemeClr val="dk1"/>
            </a:lnRef>
            <a:fillRef idx="0">
              <a:schemeClr val="dk1"/>
            </a:fillRef>
            <a:effectRef idx="0">
              <a:schemeClr val="dk1"/>
            </a:effectRef>
            <a:fontRef idx="minor">
              <a:schemeClr val="tx1"/>
            </a:fontRef>
          </p:style>
        </p:cxnSp>
      </p:grpSp>
      <p:sp>
        <p:nvSpPr>
          <p:cNvPr id="29" name="TextBox 28">
            <a:extLst>
              <a:ext uri="{FF2B5EF4-FFF2-40B4-BE49-F238E27FC236}">
                <a16:creationId xmlns:a16="http://schemas.microsoft.com/office/drawing/2014/main" id="{0FEDFEF5-9C79-4A57-9282-DD274FE63F6D}"/>
              </a:ext>
            </a:extLst>
          </p:cNvPr>
          <p:cNvSpPr txBox="1"/>
          <p:nvPr/>
        </p:nvSpPr>
        <p:spPr>
          <a:xfrm>
            <a:off x="8171203" y="2673788"/>
            <a:ext cx="989273" cy="461665"/>
          </a:xfrm>
          <a:prstGeom prst="rect">
            <a:avLst/>
          </a:prstGeom>
          <a:noFill/>
        </p:spPr>
        <p:txBody>
          <a:bodyPr wrap="square" rtlCol="0">
            <a:spAutoFit/>
          </a:bodyPr>
          <a:lstStyle/>
          <a:p>
            <a:r>
              <a:rPr lang="en-GB" sz="1200" dirty="0"/>
              <a:t>to Pro-Hydro card</a:t>
            </a:r>
          </a:p>
        </p:txBody>
      </p:sp>
      <p:sp>
        <p:nvSpPr>
          <p:cNvPr id="30" name="TextBox 29">
            <a:extLst>
              <a:ext uri="{FF2B5EF4-FFF2-40B4-BE49-F238E27FC236}">
                <a16:creationId xmlns:a16="http://schemas.microsoft.com/office/drawing/2014/main" id="{088099A0-FE91-42AA-821E-1B605CC1FF67}"/>
              </a:ext>
            </a:extLst>
          </p:cNvPr>
          <p:cNvSpPr txBox="1"/>
          <p:nvPr/>
        </p:nvSpPr>
        <p:spPr>
          <a:xfrm>
            <a:off x="2922710" y="1783443"/>
            <a:ext cx="1064403" cy="461665"/>
          </a:xfrm>
          <a:prstGeom prst="rect">
            <a:avLst/>
          </a:prstGeom>
          <a:noFill/>
        </p:spPr>
        <p:txBody>
          <a:bodyPr wrap="square" rtlCol="0">
            <a:spAutoFit/>
          </a:bodyPr>
          <a:lstStyle/>
          <a:p>
            <a:pPr algn="ctr"/>
            <a:r>
              <a:rPr lang="en-GB" sz="1200" dirty="0"/>
              <a:t>YASKAWA</a:t>
            </a:r>
          </a:p>
          <a:p>
            <a:pPr algn="ctr"/>
            <a:r>
              <a:rPr lang="en-GB" sz="1200" dirty="0"/>
              <a:t>L1000H drive</a:t>
            </a:r>
          </a:p>
        </p:txBody>
      </p:sp>
      <p:sp>
        <p:nvSpPr>
          <p:cNvPr id="5" name="Right Brace 4">
            <a:extLst>
              <a:ext uri="{FF2B5EF4-FFF2-40B4-BE49-F238E27FC236}">
                <a16:creationId xmlns:a16="http://schemas.microsoft.com/office/drawing/2014/main" id="{C766747D-028F-42C0-9FA4-45D5D5371B89}"/>
              </a:ext>
            </a:extLst>
          </p:cNvPr>
          <p:cNvSpPr/>
          <p:nvPr/>
        </p:nvSpPr>
        <p:spPr>
          <a:xfrm>
            <a:off x="7918967" y="2179496"/>
            <a:ext cx="334374" cy="1409843"/>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pic>
        <p:nvPicPr>
          <p:cNvPr id="35" name="Picture 34">
            <a:extLst>
              <a:ext uri="{FF2B5EF4-FFF2-40B4-BE49-F238E27FC236}">
                <a16:creationId xmlns:a16="http://schemas.microsoft.com/office/drawing/2014/main" id="{822ABEDC-C97C-4B71-B72C-8D5022B2DB99}"/>
              </a:ext>
            </a:extLst>
          </p:cNvPr>
          <p:cNvPicPr/>
          <p:nvPr/>
        </p:nvPicPr>
        <p:blipFill>
          <a:blip r:embed="rId5" cstate="print"/>
          <a:srcRect/>
          <a:stretch>
            <a:fillRect/>
          </a:stretch>
        </p:blipFill>
        <p:spPr bwMode="auto">
          <a:xfrm>
            <a:off x="2028424" y="3955656"/>
            <a:ext cx="586740" cy="586740"/>
          </a:xfrm>
          <a:prstGeom prst="rect">
            <a:avLst/>
          </a:prstGeom>
          <a:noFill/>
          <a:ln w="9525">
            <a:noFill/>
            <a:miter lim="800000"/>
            <a:headEnd/>
            <a:tailEnd/>
          </a:ln>
        </p:spPr>
      </p:pic>
      <p:sp>
        <p:nvSpPr>
          <p:cNvPr id="6" name="Slide Number Placeholder 5">
            <a:extLst>
              <a:ext uri="{FF2B5EF4-FFF2-40B4-BE49-F238E27FC236}">
                <a16:creationId xmlns:a16="http://schemas.microsoft.com/office/drawing/2014/main" id="{53FB5639-C387-4765-AB99-FB76FC3FC043}"/>
              </a:ext>
            </a:extLst>
          </p:cNvPr>
          <p:cNvSpPr>
            <a:spLocks noGrp="1"/>
          </p:cNvSpPr>
          <p:nvPr>
            <p:ph type="sldNum" sz="quarter" idx="12"/>
          </p:nvPr>
        </p:nvSpPr>
        <p:spPr/>
        <p:txBody>
          <a:bodyPr/>
          <a:lstStyle/>
          <a:p>
            <a:fld id="{418D8610-C083-4EDD-9217-F811E5D92946}" type="slidenum">
              <a:rPr lang="de-DE" smtClean="0"/>
              <a:t>15</a:t>
            </a:fld>
            <a:endParaRPr lang="de-DE"/>
          </a:p>
        </p:txBody>
      </p:sp>
    </p:spTree>
    <p:extLst>
      <p:ext uri="{BB962C8B-B14F-4D97-AF65-F5344CB8AC3E}">
        <p14:creationId xmlns:p14="http://schemas.microsoft.com/office/powerpoint/2010/main" val="2251509912"/>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4"/>
                                        </p:tgtEl>
                                        <p:attrNameLst>
                                          <p:attrName>style.visibility</p:attrName>
                                        </p:attrNameLst>
                                      </p:cBhvr>
                                      <p:to>
                                        <p:strVal val="visible"/>
                                      </p:to>
                                    </p:set>
                                    <p:animEffect transition="in" filter="wipe(left)">
                                      <p:cBhvr>
                                        <p:cTn id="7" dur="1000"/>
                                        <p:tgtEl>
                                          <p:spTgt spid="4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8"/>
                                        </p:tgtEl>
                                        <p:attrNameLst>
                                          <p:attrName>style.visibility</p:attrName>
                                        </p:attrNameLst>
                                      </p:cBhvr>
                                      <p:to>
                                        <p:strVal val="visible"/>
                                      </p:to>
                                    </p:set>
                                    <p:animEffect transition="in" filter="wipe(left)">
                                      <p:cBhvr>
                                        <p:cTn id="12" dur="1000"/>
                                        <p:tgtEl>
                                          <p:spTgt spid="528"/>
                                        </p:tgtEl>
                                      </p:cBhvr>
                                    </p:animEffect>
                                  </p:childTnLst>
                                </p:cTn>
                              </p:par>
                              <p:par>
                                <p:cTn id="13" presetID="22" presetClass="entr" presetSubtype="4"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 grpId="0"/>
      <p:bldP spid="49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741166-79AA-4CE4-BDD3-9366E36EEE85}"/>
              </a:ext>
            </a:extLst>
          </p:cNvPr>
          <p:cNvSpPr txBox="1">
            <a:spLocks/>
          </p:cNvSpPr>
          <p:nvPr/>
        </p:nvSpPr>
        <p:spPr>
          <a:xfrm>
            <a:off x="2364260" y="102393"/>
            <a:ext cx="4676380" cy="5984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2000" kern="0" dirty="0">
                <a:solidFill>
                  <a:srgbClr val="0070C0"/>
                </a:solidFill>
                <a:latin typeface="Calibri"/>
                <a:cs typeface="Calibri" pitchFamily="34" charset="0"/>
              </a:rPr>
              <a:t>Drive initialization &amp; Wi-Fi connection</a:t>
            </a:r>
            <a:endParaRPr kumimoji="0" lang="en-GB" sz="2000" b="0" i="0" u="none" strike="noStrike" kern="1200" cap="none" spc="0" normalizeH="0" baseline="0" dirty="0">
              <a:ln>
                <a:noFill/>
              </a:ln>
              <a:solidFill>
                <a:srgbClr val="0070C0"/>
              </a:solidFill>
              <a:effectLst/>
              <a:uLnTx/>
              <a:uFillTx/>
              <a:latin typeface="Calibri"/>
              <a:ea typeface="+mj-ea"/>
            </a:endParaRPr>
          </a:p>
        </p:txBody>
      </p:sp>
      <p:sp>
        <p:nvSpPr>
          <p:cNvPr id="528" name="TextBox 527">
            <a:extLst>
              <a:ext uri="{FF2B5EF4-FFF2-40B4-BE49-F238E27FC236}">
                <a16:creationId xmlns:a16="http://schemas.microsoft.com/office/drawing/2014/main" id="{A8A1683F-2126-4C9F-9B64-CA0F37BABC62}"/>
              </a:ext>
            </a:extLst>
          </p:cNvPr>
          <p:cNvSpPr txBox="1"/>
          <p:nvPr/>
        </p:nvSpPr>
        <p:spPr>
          <a:xfrm>
            <a:off x="4189378" y="2570230"/>
            <a:ext cx="4417420" cy="646331"/>
          </a:xfrm>
          <a:prstGeom prst="rect">
            <a:avLst/>
          </a:prstGeom>
          <a:noFill/>
        </p:spPr>
        <p:txBody>
          <a:bodyPr wrap="square" rtlCol="0">
            <a:spAutoFit/>
          </a:bodyPr>
          <a:lstStyle/>
          <a:p>
            <a:pPr lvl="0" algn="just">
              <a:defRPr/>
            </a:pPr>
            <a:r>
              <a:rPr lang="en-GB" sz="1200" dirty="0"/>
              <a:t>To provide Wi-Fi communication with a mobile telephone, remove the Wi-Fi jumper connection. </a:t>
            </a:r>
            <a:r>
              <a:rPr lang="en-GB" sz="1200" u="sng" dirty="0"/>
              <a:t>Place the jumper back after completing the set-up to prevent unauthorized access. </a:t>
            </a:r>
          </a:p>
        </p:txBody>
      </p:sp>
      <p:sp>
        <p:nvSpPr>
          <p:cNvPr id="494" name="TextBox 493">
            <a:extLst>
              <a:ext uri="{FF2B5EF4-FFF2-40B4-BE49-F238E27FC236}">
                <a16:creationId xmlns:a16="http://schemas.microsoft.com/office/drawing/2014/main" id="{AC9EAAEA-5B43-4B4A-A664-3B0CAE214896}"/>
              </a:ext>
            </a:extLst>
          </p:cNvPr>
          <p:cNvSpPr txBox="1"/>
          <p:nvPr/>
        </p:nvSpPr>
        <p:spPr>
          <a:xfrm>
            <a:off x="988963" y="632758"/>
            <a:ext cx="6968788" cy="1938992"/>
          </a:xfrm>
          <a:prstGeom prst="rect">
            <a:avLst/>
          </a:prstGeom>
          <a:noFill/>
        </p:spPr>
        <p:txBody>
          <a:bodyPr wrap="square" rtlCol="0">
            <a:spAutoFit/>
          </a:bodyPr>
          <a:lstStyle/>
          <a:p>
            <a:pPr lvl="0" algn="just">
              <a:defRPr/>
            </a:pPr>
            <a:r>
              <a:rPr lang="en-GB" sz="1200" dirty="0"/>
              <a:t>After completing the wiring of the EV40 system, drive initialization is necessary to provide communication between the Pro-Hydro card and the drive. For that do the followings </a:t>
            </a:r>
            <a:r>
              <a:rPr lang="en-GB" sz="900" dirty="0"/>
              <a:t>(see page 20 of EV40 Manual)</a:t>
            </a:r>
            <a:r>
              <a:rPr lang="en-GB" sz="1200" dirty="0"/>
              <a:t>;</a:t>
            </a:r>
          </a:p>
          <a:p>
            <a:pPr marL="171450" lvl="0" indent="-171450">
              <a:buFont typeface="Arial" panose="020B0604020202020204" pitchFamily="34" charset="0"/>
              <a:buChar char="•"/>
            </a:pPr>
            <a:r>
              <a:rPr lang="en-GB" sz="1200" dirty="0"/>
              <a:t>Make sure that A1-01 (Access level selection) is set to 2 (Advance level)</a:t>
            </a:r>
          </a:p>
          <a:p>
            <a:pPr marL="171450" lvl="0" indent="-171450">
              <a:buFont typeface="Arial" panose="020B0604020202020204" pitchFamily="34" charset="0"/>
              <a:buChar char="•"/>
            </a:pPr>
            <a:r>
              <a:rPr lang="en-GB" sz="1200" dirty="0"/>
              <a:t>Verify H5-01 (Modbus communication address) is set to “1F”</a:t>
            </a:r>
          </a:p>
          <a:p>
            <a:pPr marL="171450" lvl="0" indent="-171450">
              <a:buFont typeface="Arial" panose="020B0604020202020204" pitchFamily="34" charset="0"/>
              <a:buChar char="•"/>
            </a:pPr>
            <a:r>
              <a:rPr lang="en-GB" sz="1200" dirty="0"/>
              <a:t>Change H5-02 (Communication speed) to “8” (115.2kbps) </a:t>
            </a:r>
          </a:p>
          <a:p>
            <a:pPr marL="171450" lvl="0" indent="-171450">
              <a:buFont typeface="Arial" panose="020B0604020202020204" pitchFamily="34" charset="0"/>
              <a:buChar char="•"/>
            </a:pPr>
            <a:r>
              <a:rPr lang="en-GB" sz="1200" dirty="0"/>
              <a:t>Power the drive off and on again to activate the setting (wait 3 minutes before repowering). This will allow the Pro-Hydro card to communicate with the drive </a:t>
            </a:r>
          </a:p>
          <a:p>
            <a:pPr marL="171450" lvl="0" indent="-171450">
              <a:buFont typeface="Arial" panose="020B0604020202020204" pitchFamily="34" charset="0"/>
              <a:buChar char="•"/>
            </a:pPr>
            <a:r>
              <a:rPr lang="en-GB" sz="1200" dirty="0"/>
              <a:t>Verify that 10 seconds after re-powering the drive the diagnostic LED on the Pro-Hydro card starts blinking green at 1 second intervals – See Section 5 when LED blinks RED.  </a:t>
            </a:r>
          </a:p>
          <a:p>
            <a:pPr lvl="0" algn="just">
              <a:defRPr/>
            </a:pPr>
            <a:endParaRPr lang="en-GB" sz="1200" dirty="0"/>
          </a:p>
        </p:txBody>
      </p:sp>
      <p:grpSp>
        <p:nvGrpSpPr>
          <p:cNvPr id="28" name="Canvas 3946">
            <a:extLst>
              <a:ext uri="{FF2B5EF4-FFF2-40B4-BE49-F238E27FC236}">
                <a16:creationId xmlns:a16="http://schemas.microsoft.com/office/drawing/2014/main" id="{F4750598-A5AE-47A7-9E77-BFF9211D4411}"/>
              </a:ext>
            </a:extLst>
          </p:cNvPr>
          <p:cNvGrpSpPr/>
          <p:nvPr/>
        </p:nvGrpSpPr>
        <p:grpSpPr>
          <a:xfrm>
            <a:off x="457200" y="2492251"/>
            <a:ext cx="3036647" cy="1813347"/>
            <a:chOff x="131915" y="125626"/>
            <a:chExt cx="3036647" cy="1813347"/>
          </a:xfrm>
        </p:grpSpPr>
        <p:sp>
          <p:nvSpPr>
            <p:cNvPr id="29" name="Speech Bubble: Rectangle with Corners Rounded 28">
              <a:extLst>
                <a:ext uri="{FF2B5EF4-FFF2-40B4-BE49-F238E27FC236}">
                  <a16:creationId xmlns:a16="http://schemas.microsoft.com/office/drawing/2014/main" id="{F918F758-D209-4932-8D0F-CD78BB66DFA2}"/>
                </a:ext>
              </a:extLst>
            </p:cNvPr>
            <p:cNvSpPr/>
            <p:nvPr/>
          </p:nvSpPr>
          <p:spPr>
            <a:xfrm>
              <a:off x="131915" y="127651"/>
              <a:ext cx="782108" cy="1597309"/>
            </a:xfrm>
            <a:prstGeom prst="wedgeRoundRectCallout">
              <a:avLst>
                <a:gd name="adj1" fmla="val 87637"/>
                <a:gd name="adj2" fmla="val -32138"/>
                <a:gd name="adj3" fmla="val 16667"/>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de-DE" sz="10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grpSp>
          <p:nvGrpSpPr>
            <p:cNvPr id="30" name="Group 29">
              <a:extLst>
                <a:ext uri="{FF2B5EF4-FFF2-40B4-BE49-F238E27FC236}">
                  <a16:creationId xmlns:a16="http://schemas.microsoft.com/office/drawing/2014/main" id="{507AD3A6-419C-44C0-8BAB-6BEBE9CE7077}"/>
                </a:ext>
              </a:extLst>
            </p:cNvPr>
            <p:cNvGrpSpPr/>
            <p:nvPr/>
          </p:nvGrpSpPr>
          <p:grpSpPr>
            <a:xfrm>
              <a:off x="1107036" y="125626"/>
              <a:ext cx="2061526" cy="1813347"/>
              <a:chOff x="539430" y="316167"/>
              <a:chExt cx="2061526" cy="1813347"/>
            </a:xfrm>
          </p:grpSpPr>
          <p:grpSp>
            <p:nvGrpSpPr>
              <p:cNvPr id="53" name="Group 52">
                <a:extLst>
                  <a:ext uri="{FF2B5EF4-FFF2-40B4-BE49-F238E27FC236}">
                    <a16:creationId xmlns:a16="http://schemas.microsoft.com/office/drawing/2014/main" id="{D30B53BB-331E-4E86-8FE7-73C7EA1105F2}"/>
                  </a:ext>
                </a:extLst>
              </p:cNvPr>
              <p:cNvGrpSpPr/>
              <p:nvPr/>
            </p:nvGrpSpPr>
            <p:grpSpPr>
              <a:xfrm>
                <a:off x="575661" y="441167"/>
                <a:ext cx="1982785" cy="1633971"/>
                <a:chOff x="33904" y="145753"/>
                <a:chExt cx="2517261" cy="2062418"/>
              </a:xfrm>
            </p:grpSpPr>
            <p:sp>
              <p:nvSpPr>
                <p:cNvPr id="108" name="Rectangle 107">
                  <a:extLst>
                    <a:ext uri="{FF2B5EF4-FFF2-40B4-BE49-F238E27FC236}">
                      <a16:creationId xmlns:a16="http://schemas.microsoft.com/office/drawing/2014/main" id="{5BC89A29-1DAC-4568-8181-7A08BC2659BD}"/>
                    </a:ext>
                  </a:extLst>
                </p:cNvPr>
                <p:cNvSpPr/>
                <p:nvPr/>
              </p:nvSpPr>
              <p:spPr>
                <a:xfrm>
                  <a:off x="138970" y="145753"/>
                  <a:ext cx="2412195" cy="202060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9" name="Oval 108">
                  <a:extLst>
                    <a:ext uri="{FF2B5EF4-FFF2-40B4-BE49-F238E27FC236}">
                      <a16:creationId xmlns:a16="http://schemas.microsoft.com/office/drawing/2014/main" id="{5A4CBEAE-4899-4158-BE27-FD20C7B6C365}"/>
                    </a:ext>
                  </a:extLst>
                </p:cNvPr>
                <p:cNvSpPr/>
                <p:nvPr/>
              </p:nvSpPr>
              <p:spPr>
                <a:xfrm>
                  <a:off x="1760890" y="598223"/>
                  <a:ext cx="133200" cy="133200"/>
                </a:xfrm>
                <a:prstGeom prst="ellipse">
                  <a:avLst/>
                </a:prstGeom>
                <a:solidFill>
                  <a:srgbClr val="00B05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0" name="Oval 109">
                  <a:extLst>
                    <a:ext uri="{FF2B5EF4-FFF2-40B4-BE49-F238E27FC236}">
                      <a16:creationId xmlns:a16="http://schemas.microsoft.com/office/drawing/2014/main" id="{27613E9B-49C7-4485-89B7-233A31925052}"/>
                    </a:ext>
                  </a:extLst>
                </p:cNvPr>
                <p:cNvSpPr/>
                <p:nvPr/>
              </p:nvSpPr>
              <p:spPr>
                <a:xfrm>
                  <a:off x="623062" y="1028529"/>
                  <a:ext cx="97200" cy="972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1" name="Oval 110">
                  <a:extLst>
                    <a:ext uri="{FF2B5EF4-FFF2-40B4-BE49-F238E27FC236}">
                      <a16:creationId xmlns:a16="http://schemas.microsoft.com/office/drawing/2014/main" id="{8DE4DFF3-DA65-4D82-A8B1-6518E89261AA}"/>
                    </a:ext>
                  </a:extLst>
                </p:cNvPr>
                <p:cNvSpPr/>
                <p:nvPr/>
              </p:nvSpPr>
              <p:spPr>
                <a:xfrm>
                  <a:off x="1659597" y="1028529"/>
                  <a:ext cx="97155" cy="97155"/>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2" name="Oval 111">
                  <a:extLst>
                    <a:ext uri="{FF2B5EF4-FFF2-40B4-BE49-F238E27FC236}">
                      <a16:creationId xmlns:a16="http://schemas.microsoft.com/office/drawing/2014/main" id="{9214D1A1-F65B-4ACE-BDC7-867A1B94B631}"/>
                    </a:ext>
                  </a:extLst>
                </p:cNvPr>
                <p:cNvSpPr/>
                <p:nvPr/>
              </p:nvSpPr>
              <p:spPr>
                <a:xfrm>
                  <a:off x="1394045" y="1028529"/>
                  <a:ext cx="97155" cy="97155"/>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3" name="Oval 112">
                  <a:extLst>
                    <a:ext uri="{FF2B5EF4-FFF2-40B4-BE49-F238E27FC236}">
                      <a16:creationId xmlns:a16="http://schemas.microsoft.com/office/drawing/2014/main" id="{BB32DAE8-F679-4FE1-915D-B23F4335A1D7}"/>
                    </a:ext>
                  </a:extLst>
                </p:cNvPr>
                <p:cNvSpPr/>
                <p:nvPr/>
              </p:nvSpPr>
              <p:spPr>
                <a:xfrm>
                  <a:off x="1149240" y="1028529"/>
                  <a:ext cx="97155" cy="97155"/>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14" name="Oval 113">
                  <a:extLst>
                    <a:ext uri="{FF2B5EF4-FFF2-40B4-BE49-F238E27FC236}">
                      <a16:creationId xmlns:a16="http://schemas.microsoft.com/office/drawing/2014/main" id="{1C13EDD0-B3DA-4F7A-9FCF-EE224E469200}"/>
                    </a:ext>
                  </a:extLst>
                </p:cNvPr>
                <p:cNvSpPr/>
                <p:nvPr/>
              </p:nvSpPr>
              <p:spPr>
                <a:xfrm>
                  <a:off x="896477" y="1028543"/>
                  <a:ext cx="97155" cy="97155"/>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115" name="Group 114">
                  <a:extLst>
                    <a:ext uri="{FF2B5EF4-FFF2-40B4-BE49-F238E27FC236}">
                      <a16:creationId xmlns:a16="http://schemas.microsoft.com/office/drawing/2014/main" id="{03D15462-A3AE-40F6-AC35-E199D8020917}"/>
                    </a:ext>
                  </a:extLst>
                </p:cNvPr>
                <p:cNvGrpSpPr/>
                <p:nvPr/>
              </p:nvGrpSpPr>
              <p:grpSpPr>
                <a:xfrm rot="10800000">
                  <a:off x="378994" y="1956171"/>
                  <a:ext cx="360793" cy="252000"/>
                  <a:chOff x="378994" y="1956171"/>
                  <a:chExt cx="360793" cy="252000"/>
                </a:xfrm>
              </p:grpSpPr>
              <p:sp>
                <p:nvSpPr>
                  <p:cNvPr id="188" name="Rectangle 187">
                    <a:extLst>
                      <a:ext uri="{FF2B5EF4-FFF2-40B4-BE49-F238E27FC236}">
                        <a16:creationId xmlns:a16="http://schemas.microsoft.com/office/drawing/2014/main" id="{78EB0F11-0ADD-4BE5-8380-C624E13663D0}"/>
                      </a:ext>
                    </a:extLst>
                  </p:cNvPr>
                  <p:cNvSpPr/>
                  <p:nvPr/>
                </p:nvSpPr>
                <p:spPr>
                  <a:xfrm rot="10800000">
                    <a:off x="379787" y="1956171"/>
                    <a:ext cx="360000" cy="252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89" name="Straight Connector 188">
                    <a:extLst>
                      <a:ext uri="{FF2B5EF4-FFF2-40B4-BE49-F238E27FC236}">
                        <a16:creationId xmlns:a16="http://schemas.microsoft.com/office/drawing/2014/main" id="{1D89ECC5-FD17-4DDC-8A1A-6118AAE45390}"/>
                      </a:ext>
                    </a:extLst>
                  </p:cNvPr>
                  <p:cNvCxnSpPr/>
                  <p:nvPr/>
                </p:nvCxnSpPr>
                <p:spPr>
                  <a:xfrm rot="10800000">
                    <a:off x="378994" y="1972510"/>
                    <a:ext cx="360000" cy="0"/>
                  </a:xfrm>
                  <a:prstGeom prst="line">
                    <a:avLst/>
                  </a:prstGeom>
                  <a:ln w="3175"/>
                </p:spPr>
                <p:style>
                  <a:lnRef idx="1">
                    <a:schemeClr val="dk1"/>
                  </a:lnRef>
                  <a:fillRef idx="0">
                    <a:schemeClr val="dk1"/>
                  </a:fillRef>
                  <a:effectRef idx="0">
                    <a:schemeClr val="dk1"/>
                  </a:effectRef>
                  <a:fontRef idx="minor">
                    <a:schemeClr val="tx1"/>
                  </a:fontRef>
                </p:style>
              </p:cxnSp>
              <p:grpSp>
                <p:nvGrpSpPr>
                  <p:cNvPr id="190" name="Group 189">
                    <a:extLst>
                      <a:ext uri="{FF2B5EF4-FFF2-40B4-BE49-F238E27FC236}">
                        <a16:creationId xmlns:a16="http://schemas.microsoft.com/office/drawing/2014/main" id="{820BBCB7-CA19-49D0-8CF3-A279285B0BE9}"/>
                      </a:ext>
                    </a:extLst>
                  </p:cNvPr>
                  <p:cNvGrpSpPr/>
                  <p:nvPr/>
                </p:nvGrpSpPr>
                <p:grpSpPr>
                  <a:xfrm>
                    <a:off x="390444" y="2079303"/>
                    <a:ext cx="71755" cy="111125"/>
                    <a:chOff x="390444" y="2079303"/>
                    <a:chExt cx="72000" cy="111600"/>
                  </a:xfrm>
                </p:grpSpPr>
                <p:sp>
                  <p:nvSpPr>
                    <p:cNvPr id="200" name="Rectangle 199">
                      <a:extLst>
                        <a:ext uri="{FF2B5EF4-FFF2-40B4-BE49-F238E27FC236}">
                          <a16:creationId xmlns:a16="http://schemas.microsoft.com/office/drawing/2014/main" id="{5AD06585-FF47-45D0-A1A1-F0FECFAD860B}"/>
                        </a:ext>
                      </a:extLst>
                    </p:cNvPr>
                    <p:cNvSpPr/>
                    <p:nvPr/>
                  </p:nvSpPr>
                  <p:spPr>
                    <a:xfrm>
                      <a:off x="399448" y="2103880"/>
                      <a:ext cx="49703" cy="68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1" name="Rectangle 200">
                      <a:extLst>
                        <a:ext uri="{FF2B5EF4-FFF2-40B4-BE49-F238E27FC236}">
                          <a16:creationId xmlns:a16="http://schemas.microsoft.com/office/drawing/2014/main" id="{6169F3E9-D795-4C14-839F-B46BA70A53B0}"/>
                        </a:ext>
                      </a:extLst>
                    </p:cNvPr>
                    <p:cNvSpPr/>
                    <p:nvPr/>
                  </p:nvSpPr>
                  <p:spPr>
                    <a:xfrm>
                      <a:off x="390444" y="2079303"/>
                      <a:ext cx="72000" cy="11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91" name="Group 190">
                    <a:extLst>
                      <a:ext uri="{FF2B5EF4-FFF2-40B4-BE49-F238E27FC236}">
                        <a16:creationId xmlns:a16="http://schemas.microsoft.com/office/drawing/2014/main" id="{3EF0EC9F-D637-4945-BD8B-605F3DD431C7}"/>
                      </a:ext>
                    </a:extLst>
                  </p:cNvPr>
                  <p:cNvGrpSpPr/>
                  <p:nvPr/>
                </p:nvGrpSpPr>
                <p:grpSpPr>
                  <a:xfrm>
                    <a:off x="480318" y="2078847"/>
                    <a:ext cx="71755" cy="111125"/>
                    <a:chOff x="480318" y="2078846"/>
                    <a:chExt cx="72000" cy="111600"/>
                  </a:xfrm>
                </p:grpSpPr>
                <p:sp>
                  <p:nvSpPr>
                    <p:cNvPr id="198" name="Rectangle 197">
                      <a:extLst>
                        <a:ext uri="{FF2B5EF4-FFF2-40B4-BE49-F238E27FC236}">
                          <a16:creationId xmlns:a16="http://schemas.microsoft.com/office/drawing/2014/main" id="{8F6E29A7-8894-40CE-BBE5-CD7E5A11E6C2}"/>
                        </a:ext>
                      </a:extLst>
                    </p:cNvPr>
                    <p:cNvSpPr/>
                    <p:nvPr/>
                  </p:nvSpPr>
                  <p:spPr>
                    <a:xfrm>
                      <a:off x="489322" y="2103423"/>
                      <a:ext cx="49703" cy="68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9" name="Rectangle 198">
                      <a:extLst>
                        <a:ext uri="{FF2B5EF4-FFF2-40B4-BE49-F238E27FC236}">
                          <a16:creationId xmlns:a16="http://schemas.microsoft.com/office/drawing/2014/main" id="{3C27E108-C47C-4A4A-8286-9F7F561CBF56}"/>
                        </a:ext>
                      </a:extLst>
                    </p:cNvPr>
                    <p:cNvSpPr/>
                    <p:nvPr/>
                  </p:nvSpPr>
                  <p:spPr>
                    <a:xfrm>
                      <a:off x="480318" y="2078846"/>
                      <a:ext cx="72000" cy="11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92" name="Group 191">
                    <a:extLst>
                      <a:ext uri="{FF2B5EF4-FFF2-40B4-BE49-F238E27FC236}">
                        <a16:creationId xmlns:a16="http://schemas.microsoft.com/office/drawing/2014/main" id="{D579997F-7DEE-4B07-956E-A2D87F84F0A4}"/>
                      </a:ext>
                    </a:extLst>
                  </p:cNvPr>
                  <p:cNvGrpSpPr/>
                  <p:nvPr/>
                </p:nvGrpSpPr>
                <p:grpSpPr>
                  <a:xfrm>
                    <a:off x="568192" y="2078669"/>
                    <a:ext cx="71755" cy="111125"/>
                    <a:chOff x="568192" y="2078668"/>
                    <a:chExt cx="72000" cy="111600"/>
                  </a:xfrm>
                </p:grpSpPr>
                <p:sp>
                  <p:nvSpPr>
                    <p:cNvPr id="196" name="Rectangle 195">
                      <a:extLst>
                        <a:ext uri="{FF2B5EF4-FFF2-40B4-BE49-F238E27FC236}">
                          <a16:creationId xmlns:a16="http://schemas.microsoft.com/office/drawing/2014/main" id="{ACF9E274-4494-442C-848C-1CBDF31B2A0F}"/>
                        </a:ext>
                      </a:extLst>
                    </p:cNvPr>
                    <p:cNvSpPr/>
                    <p:nvPr/>
                  </p:nvSpPr>
                  <p:spPr>
                    <a:xfrm>
                      <a:off x="577196" y="2103245"/>
                      <a:ext cx="49703" cy="68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7" name="Rectangle 196">
                      <a:extLst>
                        <a:ext uri="{FF2B5EF4-FFF2-40B4-BE49-F238E27FC236}">
                          <a16:creationId xmlns:a16="http://schemas.microsoft.com/office/drawing/2014/main" id="{53954959-1CC7-4B88-93A0-234B80D83CBF}"/>
                        </a:ext>
                      </a:extLst>
                    </p:cNvPr>
                    <p:cNvSpPr/>
                    <p:nvPr/>
                  </p:nvSpPr>
                  <p:spPr>
                    <a:xfrm>
                      <a:off x="568192" y="2078668"/>
                      <a:ext cx="72000" cy="11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93" name="Group 192">
                    <a:extLst>
                      <a:ext uri="{FF2B5EF4-FFF2-40B4-BE49-F238E27FC236}">
                        <a16:creationId xmlns:a16="http://schemas.microsoft.com/office/drawing/2014/main" id="{47D76D63-E937-4160-8A5B-9D447BD0354F}"/>
                      </a:ext>
                    </a:extLst>
                  </p:cNvPr>
                  <p:cNvGrpSpPr/>
                  <p:nvPr/>
                </p:nvGrpSpPr>
                <p:grpSpPr>
                  <a:xfrm>
                    <a:off x="656499" y="2076011"/>
                    <a:ext cx="71755" cy="111125"/>
                    <a:chOff x="656499" y="2076011"/>
                    <a:chExt cx="72000" cy="111600"/>
                  </a:xfrm>
                </p:grpSpPr>
                <p:sp>
                  <p:nvSpPr>
                    <p:cNvPr id="194" name="Rectangle 193">
                      <a:extLst>
                        <a:ext uri="{FF2B5EF4-FFF2-40B4-BE49-F238E27FC236}">
                          <a16:creationId xmlns:a16="http://schemas.microsoft.com/office/drawing/2014/main" id="{6AA5B6CC-D797-4D75-8431-A4DCEA1D09F3}"/>
                        </a:ext>
                      </a:extLst>
                    </p:cNvPr>
                    <p:cNvSpPr/>
                    <p:nvPr/>
                  </p:nvSpPr>
                  <p:spPr>
                    <a:xfrm>
                      <a:off x="665503" y="2100588"/>
                      <a:ext cx="49703" cy="68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5" name="Rectangle 194">
                      <a:extLst>
                        <a:ext uri="{FF2B5EF4-FFF2-40B4-BE49-F238E27FC236}">
                          <a16:creationId xmlns:a16="http://schemas.microsoft.com/office/drawing/2014/main" id="{1A4A9E93-A374-49FA-9F64-A92235B22E65}"/>
                        </a:ext>
                      </a:extLst>
                    </p:cNvPr>
                    <p:cNvSpPr/>
                    <p:nvPr/>
                  </p:nvSpPr>
                  <p:spPr>
                    <a:xfrm>
                      <a:off x="656499" y="2076011"/>
                      <a:ext cx="72000" cy="11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116" name="Group 115">
                  <a:extLst>
                    <a:ext uri="{FF2B5EF4-FFF2-40B4-BE49-F238E27FC236}">
                      <a16:creationId xmlns:a16="http://schemas.microsoft.com/office/drawing/2014/main" id="{668103F8-F3FF-42D2-AC34-784FCF8A8ADA}"/>
                    </a:ext>
                  </a:extLst>
                </p:cNvPr>
                <p:cNvGrpSpPr/>
                <p:nvPr/>
              </p:nvGrpSpPr>
              <p:grpSpPr>
                <a:xfrm>
                  <a:off x="33904" y="1461448"/>
                  <a:ext cx="250825" cy="274392"/>
                  <a:chOff x="33904" y="1461448"/>
                  <a:chExt cx="250825" cy="274392"/>
                </a:xfrm>
              </p:grpSpPr>
              <p:sp>
                <p:nvSpPr>
                  <p:cNvPr id="177" name="Rectangle 176">
                    <a:extLst>
                      <a:ext uri="{FF2B5EF4-FFF2-40B4-BE49-F238E27FC236}">
                        <a16:creationId xmlns:a16="http://schemas.microsoft.com/office/drawing/2014/main" id="{103E3D71-F807-4E1C-B96B-020415621808}"/>
                      </a:ext>
                    </a:extLst>
                  </p:cNvPr>
                  <p:cNvSpPr/>
                  <p:nvPr/>
                </p:nvSpPr>
                <p:spPr>
                  <a:xfrm rot="5400000">
                    <a:off x="22517" y="1472835"/>
                    <a:ext cx="273600" cy="2508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78" name="Straight Connector 177">
                    <a:extLst>
                      <a:ext uri="{FF2B5EF4-FFF2-40B4-BE49-F238E27FC236}">
                        <a16:creationId xmlns:a16="http://schemas.microsoft.com/office/drawing/2014/main" id="{99A89A29-DCE7-442E-96A4-A4D9506C049E}"/>
                      </a:ext>
                    </a:extLst>
                  </p:cNvPr>
                  <p:cNvCxnSpPr/>
                  <p:nvPr/>
                </p:nvCxnSpPr>
                <p:spPr>
                  <a:xfrm rot="5400000">
                    <a:off x="-86633" y="1599040"/>
                    <a:ext cx="273600" cy="0"/>
                  </a:xfrm>
                  <a:prstGeom prst="line">
                    <a:avLst/>
                  </a:prstGeom>
                  <a:ln w="3175"/>
                </p:spPr>
                <p:style>
                  <a:lnRef idx="1">
                    <a:schemeClr val="dk1"/>
                  </a:lnRef>
                  <a:fillRef idx="0">
                    <a:schemeClr val="dk1"/>
                  </a:fillRef>
                  <a:effectRef idx="0">
                    <a:schemeClr val="dk1"/>
                  </a:effectRef>
                  <a:fontRef idx="minor">
                    <a:schemeClr val="tx1"/>
                  </a:fontRef>
                </p:style>
              </p:cxnSp>
              <p:grpSp>
                <p:nvGrpSpPr>
                  <p:cNvPr id="179" name="Group 178">
                    <a:extLst>
                      <a:ext uri="{FF2B5EF4-FFF2-40B4-BE49-F238E27FC236}">
                        <a16:creationId xmlns:a16="http://schemas.microsoft.com/office/drawing/2014/main" id="{CEAA508E-92C5-46DB-AECF-D276B132C859}"/>
                      </a:ext>
                    </a:extLst>
                  </p:cNvPr>
                  <p:cNvGrpSpPr/>
                  <p:nvPr/>
                </p:nvGrpSpPr>
                <p:grpSpPr>
                  <a:xfrm rot="16200000">
                    <a:off x="175430" y="1633803"/>
                    <a:ext cx="71733" cy="110606"/>
                    <a:chOff x="175430" y="1633803"/>
                    <a:chExt cx="72000" cy="111600"/>
                  </a:xfrm>
                </p:grpSpPr>
                <p:sp>
                  <p:nvSpPr>
                    <p:cNvPr id="186" name="Rectangle 185">
                      <a:extLst>
                        <a:ext uri="{FF2B5EF4-FFF2-40B4-BE49-F238E27FC236}">
                          <a16:creationId xmlns:a16="http://schemas.microsoft.com/office/drawing/2014/main" id="{167B4E04-58B9-427F-90F8-1FAE26DB3E9E}"/>
                        </a:ext>
                      </a:extLst>
                    </p:cNvPr>
                    <p:cNvSpPr/>
                    <p:nvPr/>
                  </p:nvSpPr>
                  <p:spPr>
                    <a:xfrm>
                      <a:off x="184430" y="1658381"/>
                      <a:ext cx="49703" cy="68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7" name="Rectangle 186">
                      <a:extLst>
                        <a:ext uri="{FF2B5EF4-FFF2-40B4-BE49-F238E27FC236}">
                          <a16:creationId xmlns:a16="http://schemas.microsoft.com/office/drawing/2014/main" id="{8DD18D80-C406-44BE-88F3-C569CB84E119}"/>
                        </a:ext>
                      </a:extLst>
                    </p:cNvPr>
                    <p:cNvSpPr/>
                    <p:nvPr/>
                  </p:nvSpPr>
                  <p:spPr>
                    <a:xfrm>
                      <a:off x="175430" y="1633803"/>
                      <a:ext cx="72000" cy="11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80" name="Group 179">
                    <a:extLst>
                      <a:ext uri="{FF2B5EF4-FFF2-40B4-BE49-F238E27FC236}">
                        <a16:creationId xmlns:a16="http://schemas.microsoft.com/office/drawing/2014/main" id="{804630E2-6BF6-4963-A077-A57F28E4C8AC}"/>
                      </a:ext>
                    </a:extLst>
                  </p:cNvPr>
                  <p:cNvGrpSpPr/>
                  <p:nvPr/>
                </p:nvGrpSpPr>
                <p:grpSpPr>
                  <a:xfrm rot="16200000">
                    <a:off x="175253" y="1545957"/>
                    <a:ext cx="71733" cy="110606"/>
                    <a:chOff x="175253" y="1545957"/>
                    <a:chExt cx="72000" cy="111600"/>
                  </a:xfrm>
                </p:grpSpPr>
                <p:sp>
                  <p:nvSpPr>
                    <p:cNvPr id="184" name="Rectangle 183">
                      <a:extLst>
                        <a:ext uri="{FF2B5EF4-FFF2-40B4-BE49-F238E27FC236}">
                          <a16:creationId xmlns:a16="http://schemas.microsoft.com/office/drawing/2014/main" id="{024DE461-F0DF-4008-B01E-2BDE22132147}"/>
                        </a:ext>
                      </a:extLst>
                    </p:cNvPr>
                    <p:cNvSpPr/>
                    <p:nvPr/>
                  </p:nvSpPr>
                  <p:spPr>
                    <a:xfrm>
                      <a:off x="184253" y="1570535"/>
                      <a:ext cx="49703" cy="68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5" name="Rectangle 184">
                      <a:extLst>
                        <a:ext uri="{FF2B5EF4-FFF2-40B4-BE49-F238E27FC236}">
                          <a16:creationId xmlns:a16="http://schemas.microsoft.com/office/drawing/2014/main" id="{3759129C-1FD7-40A8-9E0F-6FFCA07C098E}"/>
                        </a:ext>
                      </a:extLst>
                    </p:cNvPr>
                    <p:cNvSpPr/>
                    <p:nvPr/>
                  </p:nvSpPr>
                  <p:spPr>
                    <a:xfrm>
                      <a:off x="175253" y="1545957"/>
                      <a:ext cx="72000" cy="11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81" name="Group 180">
                    <a:extLst>
                      <a:ext uri="{FF2B5EF4-FFF2-40B4-BE49-F238E27FC236}">
                        <a16:creationId xmlns:a16="http://schemas.microsoft.com/office/drawing/2014/main" id="{849B114A-123C-42BC-BD3C-1ABBED7FE7C6}"/>
                      </a:ext>
                    </a:extLst>
                  </p:cNvPr>
                  <p:cNvGrpSpPr/>
                  <p:nvPr/>
                </p:nvGrpSpPr>
                <p:grpSpPr>
                  <a:xfrm rot="16200000">
                    <a:off x="172609" y="1457677"/>
                    <a:ext cx="71733" cy="110606"/>
                    <a:chOff x="172609" y="1457677"/>
                    <a:chExt cx="72000" cy="111600"/>
                  </a:xfrm>
                </p:grpSpPr>
                <p:sp>
                  <p:nvSpPr>
                    <p:cNvPr id="182" name="Rectangle 181">
                      <a:extLst>
                        <a:ext uri="{FF2B5EF4-FFF2-40B4-BE49-F238E27FC236}">
                          <a16:creationId xmlns:a16="http://schemas.microsoft.com/office/drawing/2014/main" id="{62D3CB94-23BC-473F-A1ED-0D029AB0C211}"/>
                        </a:ext>
                      </a:extLst>
                    </p:cNvPr>
                    <p:cNvSpPr/>
                    <p:nvPr/>
                  </p:nvSpPr>
                  <p:spPr>
                    <a:xfrm>
                      <a:off x="181609" y="1482255"/>
                      <a:ext cx="49703" cy="68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83" name="Rectangle 182">
                      <a:extLst>
                        <a:ext uri="{FF2B5EF4-FFF2-40B4-BE49-F238E27FC236}">
                          <a16:creationId xmlns:a16="http://schemas.microsoft.com/office/drawing/2014/main" id="{518D63A9-CD32-44EB-BBB3-DE2A0622BDA4}"/>
                        </a:ext>
                      </a:extLst>
                    </p:cNvPr>
                    <p:cNvSpPr/>
                    <p:nvPr/>
                  </p:nvSpPr>
                  <p:spPr>
                    <a:xfrm>
                      <a:off x="172609" y="1457677"/>
                      <a:ext cx="72000" cy="11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117" name="Group 116">
                  <a:extLst>
                    <a:ext uri="{FF2B5EF4-FFF2-40B4-BE49-F238E27FC236}">
                      <a16:creationId xmlns:a16="http://schemas.microsoft.com/office/drawing/2014/main" id="{D4ACB378-43FF-4C3D-A22E-E40FC75F785F}"/>
                    </a:ext>
                  </a:extLst>
                </p:cNvPr>
                <p:cNvGrpSpPr/>
                <p:nvPr/>
              </p:nvGrpSpPr>
              <p:grpSpPr>
                <a:xfrm>
                  <a:off x="457832" y="1347528"/>
                  <a:ext cx="2043430" cy="337185"/>
                  <a:chOff x="457832" y="1347528"/>
                  <a:chExt cx="2043430" cy="337820"/>
                </a:xfrm>
              </p:grpSpPr>
              <p:sp>
                <p:nvSpPr>
                  <p:cNvPr id="126" name="Rectangle 125">
                    <a:extLst>
                      <a:ext uri="{FF2B5EF4-FFF2-40B4-BE49-F238E27FC236}">
                        <a16:creationId xmlns:a16="http://schemas.microsoft.com/office/drawing/2014/main" id="{0EABBBA9-965B-4E93-99A1-277022109A36}"/>
                      </a:ext>
                    </a:extLst>
                  </p:cNvPr>
                  <p:cNvSpPr/>
                  <p:nvPr/>
                </p:nvSpPr>
                <p:spPr>
                  <a:xfrm>
                    <a:off x="457832" y="1347528"/>
                    <a:ext cx="2043430" cy="33782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127" name="Straight Connector 126">
                    <a:extLst>
                      <a:ext uri="{FF2B5EF4-FFF2-40B4-BE49-F238E27FC236}">
                        <a16:creationId xmlns:a16="http://schemas.microsoft.com/office/drawing/2014/main" id="{A3038F75-4C8F-490D-8C4F-A6AD6EA06455}"/>
                      </a:ext>
                    </a:extLst>
                  </p:cNvPr>
                  <p:cNvCxnSpPr/>
                  <p:nvPr/>
                </p:nvCxnSpPr>
                <p:spPr>
                  <a:xfrm>
                    <a:off x="457832" y="1376443"/>
                    <a:ext cx="2043430" cy="0"/>
                  </a:xfrm>
                  <a:prstGeom prst="line">
                    <a:avLst/>
                  </a:prstGeom>
                  <a:ln w="3175"/>
                </p:spPr>
                <p:style>
                  <a:lnRef idx="1">
                    <a:schemeClr val="dk1"/>
                  </a:lnRef>
                  <a:fillRef idx="0">
                    <a:schemeClr val="dk1"/>
                  </a:fillRef>
                  <a:effectRef idx="0">
                    <a:schemeClr val="dk1"/>
                  </a:effectRef>
                  <a:fontRef idx="minor">
                    <a:schemeClr val="tx1"/>
                  </a:fontRef>
                </p:style>
              </p:cxnSp>
              <p:sp>
                <p:nvSpPr>
                  <p:cNvPr id="128" name="Rectangle 127">
                    <a:extLst>
                      <a:ext uri="{FF2B5EF4-FFF2-40B4-BE49-F238E27FC236}">
                        <a16:creationId xmlns:a16="http://schemas.microsoft.com/office/drawing/2014/main" id="{4ECBD633-674E-42D5-A9B7-3CF6E1B61448}"/>
                      </a:ext>
                    </a:extLst>
                  </p:cNvPr>
                  <p:cNvSpPr/>
                  <p:nvPr/>
                </p:nvSpPr>
                <p:spPr>
                  <a:xfrm>
                    <a:off x="457832" y="1537565"/>
                    <a:ext cx="204343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129" name="Group 128">
                    <a:extLst>
                      <a:ext uri="{FF2B5EF4-FFF2-40B4-BE49-F238E27FC236}">
                        <a16:creationId xmlns:a16="http://schemas.microsoft.com/office/drawing/2014/main" id="{88290C90-A1B8-475F-A57C-A6960FF2EF2B}"/>
                      </a:ext>
                    </a:extLst>
                  </p:cNvPr>
                  <p:cNvGrpSpPr/>
                  <p:nvPr/>
                </p:nvGrpSpPr>
                <p:grpSpPr>
                  <a:xfrm>
                    <a:off x="498608" y="1558184"/>
                    <a:ext cx="79180" cy="79063"/>
                    <a:chOff x="498608" y="1558184"/>
                    <a:chExt cx="79200" cy="79200"/>
                  </a:xfrm>
                </p:grpSpPr>
                <p:sp>
                  <p:nvSpPr>
                    <p:cNvPr id="175" name="Rectangle 174">
                      <a:extLst>
                        <a:ext uri="{FF2B5EF4-FFF2-40B4-BE49-F238E27FC236}">
                          <a16:creationId xmlns:a16="http://schemas.microsoft.com/office/drawing/2014/main" id="{976D1718-A4FB-4880-A500-C6D018731D8A}"/>
                        </a:ext>
                      </a:extLst>
                    </p:cNvPr>
                    <p:cNvSpPr/>
                    <p:nvPr/>
                  </p:nvSpPr>
                  <p:spPr>
                    <a:xfrm>
                      <a:off x="511932" y="1570598"/>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6" name="Rectangle 175">
                      <a:extLst>
                        <a:ext uri="{FF2B5EF4-FFF2-40B4-BE49-F238E27FC236}">
                          <a16:creationId xmlns:a16="http://schemas.microsoft.com/office/drawing/2014/main" id="{42633E29-2994-4B09-B19C-1DF01EABFA73}"/>
                        </a:ext>
                      </a:extLst>
                    </p:cNvPr>
                    <p:cNvSpPr/>
                    <p:nvPr/>
                  </p:nvSpPr>
                  <p:spPr>
                    <a:xfrm>
                      <a:off x="498608" y="1558184"/>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30" name="Group 129">
                    <a:extLst>
                      <a:ext uri="{FF2B5EF4-FFF2-40B4-BE49-F238E27FC236}">
                        <a16:creationId xmlns:a16="http://schemas.microsoft.com/office/drawing/2014/main" id="{6DA56F7D-5BEB-4112-9D30-CF6F373F1E51}"/>
                      </a:ext>
                    </a:extLst>
                  </p:cNvPr>
                  <p:cNvGrpSpPr/>
                  <p:nvPr/>
                </p:nvGrpSpPr>
                <p:grpSpPr>
                  <a:xfrm>
                    <a:off x="1523009" y="1556519"/>
                    <a:ext cx="78721" cy="78604"/>
                    <a:chOff x="1523009" y="1556519"/>
                    <a:chExt cx="79200" cy="79200"/>
                  </a:xfrm>
                </p:grpSpPr>
                <p:sp>
                  <p:nvSpPr>
                    <p:cNvPr id="173" name="Rectangle 172">
                      <a:extLst>
                        <a:ext uri="{FF2B5EF4-FFF2-40B4-BE49-F238E27FC236}">
                          <a16:creationId xmlns:a16="http://schemas.microsoft.com/office/drawing/2014/main" id="{8DAD9E3C-BC75-468F-BCB9-32BDA43461CF}"/>
                        </a:ext>
                      </a:extLst>
                    </p:cNvPr>
                    <p:cNvSpPr/>
                    <p:nvPr/>
                  </p:nvSpPr>
                  <p:spPr>
                    <a:xfrm>
                      <a:off x="1536333" y="1568933"/>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4" name="Rectangle 173">
                      <a:extLst>
                        <a:ext uri="{FF2B5EF4-FFF2-40B4-BE49-F238E27FC236}">
                          <a16:creationId xmlns:a16="http://schemas.microsoft.com/office/drawing/2014/main" id="{214D9426-0F58-4F71-80A0-FB9163FCC806}"/>
                        </a:ext>
                      </a:extLst>
                    </p:cNvPr>
                    <p:cNvSpPr/>
                    <p:nvPr/>
                  </p:nvSpPr>
                  <p:spPr>
                    <a:xfrm>
                      <a:off x="1523009" y="1556519"/>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31" name="Group 130">
                    <a:extLst>
                      <a:ext uri="{FF2B5EF4-FFF2-40B4-BE49-F238E27FC236}">
                        <a16:creationId xmlns:a16="http://schemas.microsoft.com/office/drawing/2014/main" id="{651BFEEB-52E6-492E-802F-AA1EF45C9D75}"/>
                      </a:ext>
                    </a:extLst>
                  </p:cNvPr>
                  <p:cNvGrpSpPr/>
                  <p:nvPr/>
                </p:nvGrpSpPr>
                <p:grpSpPr>
                  <a:xfrm>
                    <a:off x="1352722" y="1558643"/>
                    <a:ext cx="78721" cy="78604"/>
                    <a:chOff x="1352722" y="1558643"/>
                    <a:chExt cx="79200" cy="79200"/>
                  </a:xfrm>
                </p:grpSpPr>
                <p:sp>
                  <p:nvSpPr>
                    <p:cNvPr id="171" name="Rectangle 170">
                      <a:extLst>
                        <a:ext uri="{FF2B5EF4-FFF2-40B4-BE49-F238E27FC236}">
                          <a16:creationId xmlns:a16="http://schemas.microsoft.com/office/drawing/2014/main" id="{310E2F51-6176-4EB0-A88E-C900F893BD59}"/>
                        </a:ext>
                      </a:extLst>
                    </p:cNvPr>
                    <p:cNvSpPr/>
                    <p:nvPr/>
                  </p:nvSpPr>
                  <p:spPr>
                    <a:xfrm>
                      <a:off x="1366046" y="1571057"/>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2" name="Rectangle 171">
                      <a:extLst>
                        <a:ext uri="{FF2B5EF4-FFF2-40B4-BE49-F238E27FC236}">
                          <a16:creationId xmlns:a16="http://schemas.microsoft.com/office/drawing/2014/main" id="{2F54DD3D-D6A9-46C7-A060-D63B9B552139}"/>
                        </a:ext>
                      </a:extLst>
                    </p:cNvPr>
                    <p:cNvSpPr/>
                    <p:nvPr/>
                  </p:nvSpPr>
                  <p:spPr>
                    <a:xfrm>
                      <a:off x="1352722" y="1558643"/>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32" name="Group 131">
                    <a:extLst>
                      <a:ext uri="{FF2B5EF4-FFF2-40B4-BE49-F238E27FC236}">
                        <a16:creationId xmlns:a16="http://schemas.microsoft.com/office/drawing/2014/main" id="{6F3AA161-EB4F-4027-8098-EA2422668CA8}"/>
                      </a:ext>
                    </a:extLst>
                  </p:cNvPr>
                  <p:cNvGrpSpPr/>
                  <p:nvPr/>
                </p:nvGrpSpPr>
                <p:grpSpPr>
                  <a:xfrm>
                    <a:off x="1182434" y="1558643"/>
                    <a:ext cx="78721" cy="78604"/>
                    <a:chOff x="1182434" y="1558643"/>
                    <a:chExt cx="79200" cy="79200"/>
                  </a:xfrm>
                </p:grpSpPr>
                <p:sp>
                  <p:nvSpPr>
                    <p:cNvPr id="169" name="Rectangle 168">
                      <a:extLst>
                        <a:ext uri="{FF2B5EF4-FFF2-40B4-BE49-F238E27FC236}">
                          <a16:creationId xmlns:a16="http://schemas.microsoft.com/office/drawing/2014/main" id="{0AAFACEE-EB60-4162-B30F-506AC724E1C9}"/>
                        </a:ext>
                      </a:extLst>
                    </p:cNvPr>
                    <p:cNvSpPr/>
                    <p:nvPr/>
                  </p:nvSpPr>
                  <p:spPr>
                    <a:xfrm>
                      <a:off x="1195758" y="1571057"/>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70" name="Rectangle 169">
                      <a:extLst>
                        <a:ext uri="{FF2B5EF4-FFF2-40B4-BE49-F238E27FC236}">
                          <a16:creationId xmlns:a16="http://schemas.microsoft.com/office/drawing/2014/main" id="{9A0CD125-EFCE-47BB-907B-FF10EDFEB992}"/>
                        </a:ext>
                      </a:extLst>
                    </p:cNvPr>
                    <p:cNvSpPr/>
                    <p:nvPr/>
                  </p:nvSpPr>
                  <p:spPr>
                    <a:xfrm>
                      <a:off x="1182434" y="1558643"/>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33" name="Group 132">
                    <a:extLst>
                      <a:ext uri="{FF2B5EF4-FFF2-40B4-BE49-F238E27FC236}">
                        <a16:creationId xmlns:a16="http://schemas.microsoft.com/office/drawing/2014/main" id="{C687A27D-0DB2-42BC-9B35-DE51B8B4717D}"/>
                      </a:ext>
                    </a:extLst>
                  </p:cNvPr>
                  <p:cNvGrpSpPr/>
                  <p:nvPr/>
                </p:nvGrpSpPr>
                <p:grpSpPr>
                  <a:xfrm>
                    <a:off x="1007978" y="1558325"/>
                    <a:ext cx="78721" cy="78604"/>
                    <a:chOff x="1007978" y="1558325"/>
                    <a:chExt cx="79200" cy="79200"/>
                  </a:xfrm>
                </p:grpSpPr>
                <p:sp>
                  <p:nvSpPr>
                    <p:cNvPr id="167" name="Rectangle 166">
                      <a:extLst>
                        <a:ext uri="{FF2B5EF4-FFF2-40B4-BE49-F238E27FC236}">
                          <a16:creationId xmlns:a16="http://schemas.microsoft.com/office/drawing/2014/main" id="{588E384C-B9D5-4285-AF1B-7345B3F202D9}"/>
                        </a:ext>
                      </a:extLst>
                    </p:cNvPr>
                    <p:cNvSpPr/>
                    <p:nvPr/>
                  </p:nvSpPr>
                  <p:spPr>
                    <a:xfrm>
                      <a:off x="1021302" y="1570739"/>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8" name="Rectangle 167">
                      <a:extLst>
                        <a:ext uri="{FF2B5EF4-FFF2-40B4-BE49-F238E27FC236}">
                          <a16:creationId xmlns:a16="http://schemas.microsoft.com/office/drawing/2014/main" id="{CEBB28FA-A972-45FD-BD8F-A018895A6F3B}"/>
                        </a:ext>
                      </a:extLst>
                    </p:cNvPr>
                    <p:cNvSpPr/>
                    <p:nvPr/>
                  </p:nvSpPr>
                  <p:spPr>
                    <a:xfrm>
                      <a:off x="1007978" y="1558325"/>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34" name="Group 133">
                    <a:extLst>
                      <a:ext uri="{FF2B5EF4-FFF2-40B4-BE49-F238E27FC236}">
                        <a16:creationId xmlns:a16="http://schemas.microsoft.com/office/drawing/2014/main" id="{7B4753B0-46EF-484F-8C07-26EEB168D476}"/>
                      </a:ext>
                    </a:extLst>
                  </p:cNvPr>
                  <p:cNvGrpSpPr/>
                  <p:nvPr/>
                </p:nvGrpSpPr>
                <p:grpSpPr>
                  <a:xfrm>
                    <a:off x="840227" y="1558183"/>
                    <a:ext cx="78721" cy="78604"/>
                    <a:chOff x="840227" y="1558183"/>
                    <a:chExt cx="79200" cy="79200"/>
                  </a:xfrm>
                </p:grpSpPr>
                <p:sp>
                  <p:nvSpPr>
                    <p:cNvPr id="165" name="Rectangle 164">
                      <a:extLst>
                        <a:ext uri="{FF2B5EF4-FFF2-40B4-BE49-F238E27FC236}">
                          <a16:creationId xmlns:a16="http://schemas.microsoft.com/office/drawing/2014/main" id="{66B99FB0-FE72-4EB9-A691-08AA2269A431}"/>
                        </a:ext>
                      </a:extLst>
                    </p:cNvPr>
                    <p:cNvSpPr/>
                    <p:nvPr/>
                  </p:nvSpPr>
                  <p:spPr>
                    <a:xfrm>
                      <a:off x="853551" y="1570597"/>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6" name="Rectangle 165">
                      <a:extLst>
                        <a:ext uri="{FF2B5EF4-FFF2-40B4-BE49-F238E27FC236}">
                          <a16:creationId xmlns:a16="http://schemas.microsoft.com/office/drawing/2014/main" id="{BEB5D291-AA22-4BA7-B7AA-D6DF0E89EE66}"/>
                        </a:ext>
                      </a:extLst>
                    </p:cNvPr>
                    <p:cNvSpPr/>
                    <p:nvPr/>
                  </p:nvSpPr>
                  <p:spPr>
                    <a:xfrm>
                      <a:off x="840227" y="1558183"/>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35" name="Group 134">
                    <a:extLst>
                      <a:ext uri="{FF2B5EF4-FFF2-40B4-BE49-F238E27FC236}">
                        <a16:creationId xmlns:a16="http://schemas.microsoft.com/office/drawing/2014/main" id="{C850CC3E-3515-41BE-8433-3876BEB20901}"/>
                      </a:ext>
                    </a:extLst>
                  </p:cNvPr>
                  <p:cNvGrpSpPr/>
                  <p:nvPr/>
                </p:nvGrpSpPr>
                <p:grpSpPr>
                  <a:xfrm>
                    <a:off x="667433" y="1558183"/>
                    <a:ext cx="78721" cy="78604"/>
                    <a:chOff x="667433" y="1558183"/>
                    <a:chExt cx="79200" cy="79200"/>
                  </a:xfrm>
                </p:grpSpPr>
                <p:sp>
                  <p:nvSpPr>
                    <p:cNvPr id="163" name="Rectangle 162">
                      <a:extLst>
                        <a:ext uri="{FF2B5EF4-FFF2-40B4-BE49-F238E27FC236}">
                          <a16:creationId xmlns:a16="http://schemas.microsoft.com/office/drawing/2014/main" id="{A483B345-D153-4CCF-A32F-A84D05F39A12}"/>
                        </a:ext>
                      </a:extLst>
                    </p:cNvPr>
                    <p:cNvSpPr/>
                    <p:nvPr/>
                  </p:nvSpPr>
                  <p:spPr>
                    <a:xfrm>
                      <a:off x="680757" y="1570597"/>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4" name="Rectangle 163">
                      <a:extLst>
                        <a:ext uri="{FF2B5EF4-FFF2-40B4-BE49-F238E27FC236}">
                          <a16:creationId xmlns:a16="http://schemas.microsoft.com/office/drawing/2014/main" id="{7297BEFE-2171-4290-9208-6AC91EA898E0}"/>
                        </a:ext>
                      </a:extLst>
                    </p:cNvPr>
                    <p:cNvSpPr/>
                    <p:nvPr/>
                  </p:nvSpPr>
                  <p:spPr>
                    <a:xfrm>
                      <a:off x="667433" y="1558183"/>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36" name="Group 135">
                    <a:extLst>
                      <a:ext uri="{FF2B5EF4-FFF2-40B4-BE49-F238E27FC236}">
                        <a16:creationId xmlns:a16="http://schemas.microsoft.com/office/drawing/2014/main" id="{7F5E1B0E-AE6B-419B-A766-AE9FCCB4BA7A}"/>
                      </a:ext>
                    </a:extLst>
                  </p:cNvPr>
                  <p:cNvGrpSpPr/>
                  <p:nvPr/>
                </p:nvGrpSpPr>
                <p:grpSpPr>
                  <a:xfrm>
                    <a:off x="2379277" y="1556447"/>
                    <a:ext cx="78721" cy="78604"/>
                    <a:chOff x="2379277" y="1556447"/>
                    <a:chExt cx="79200" cy="79200"/>
                  </a:xfrm>
                </p:grpSpPr>
                <p:sp>
                  <p:nvSpPr>
                    <p:cNvPr id="161" name="Rectangle 160">
                      <a:extLst>
                        <a:ext uri="{FF2B5EF4-FFF2-40B4-BE49-F238E27FC236}">
                          <a16:creationId xmlns:a16="http://schemas.microsoft.com/office/drawing/2014/main" id="{59965F17-77CB-4B17-B9B5-2C16362A68B7}"/>
                        </a:ext>
                      </a:extLst>
                    </p:cNvPr>
                    <p:cNvSpPr/>
                    <p:nvPr/>
                  </p:nvSpPr>
                  <p:spPr>
                    <a:xfrm>
                      <a:off x="2392601" y="1568861"/>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2" name="Rectangle 161">
                      <a:extLst>
                        <a:ext uri="{FF2B5EF4-FFF2-40B4-BE49-F238E27FC236}">
                          <a16:creationId xmlns:a16="http://schemas.microsoft.com/office/drawing/2014/main" id="{ADBDAD54-711E-434C-9DBC-E2A697A952E4}"/>
                        </a:ext>
                      </a:extLst>
                    </p:cNvPr>
                    <p:cNvSpPr/>
                    <p:nvPr/>
                  </p:nvSpPr>
                  <p:spPr>
                    <a:xfrm>
                      <a:off x="2379277" y="1556447"/>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37" name="Group 136">
                    <a:extLst>
                      <a:ext uri="{FF2B5EF4-FFF2-40B4-BE49-F238E27FC236}">
                        <a16:creationId xmlns:a16="http://schemas.microsoft.com/office/drawing/2014/main" id="{810C8C32-5F75-455E-9B3A-985207EF4C4D}"/>
                      </a:ext>
                    </a:extLst>
                  </p:cNvPr>
                  <p:cNvGrpSpPr/>
                  <p:nvPr/>
                </p:nvGrpSpPr>
                <p:grpSpPr>
                  <a:xfrm>
                    <a:off x="2208987" y="1556447"/>
                    <a:ext cx="78721" cy="78604"/>
                    <a:chOff x="2208987" y="1556447"/>
                    <a:chExt cx="79200" cy="79200"/>
                  </a:xfrm>
                </p:grpSpPr>
                <p:sp>
                  <p:nvSpPr>
                    <p:cNvPr id="159" name="Rectangle 158">
                      <a:extLst>
                        <a:ext uri="{FF2B5EF4-FFF2-40B4-BE49-F238E27FC236}">
                          <a16:creationId xmlns:a16="http://schemas.microsoft.com/office/drawing/2014/main" id="{AA23E743-1E94-4CA7-9F70-E8AA2A0A6CA9}"/>
                        </a:ext>
                      </a:extLst>
                    </p:cNvPr>
                    <p:cNvSpPr/>
                    <p:nvPr/>
                  </p:nvSpPr>
                  <p:spPr>
                    <a:xfrm>
                      <a:off x="2222311" y="1568861"/>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60" name="Rectangle 159">
                      <a:extLst>
                        <a:ext uri="{FF2B5EF4-FFF2-40B4-BE49-F238E27FC236}">
                          <a16:creationId xmlns:a16="http://schemas.microsoft.com/office/drawing/2014/main" id="{E7230840-5CF5-43FD-B62D-1B8EC102825F}"/>
                        </a:ext>
                      </a:extLst>
                    </p:cNvPr>
                    <p:cNvSpPr/>
                    <p:nvPr/>
                  </p:nvSpPr>
                  <p:spPr>
                    <a:xfrm>
                      <a:off x="2208987" y="1556447"/>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38" name="Group 137">
                    <a:extLst>
                      <a:ext uri="{FF2B5EF4-FFF2-40B4-BE49-F238E27FC236}">
                        <a16:creationId xmlns:a16="http://schemas.microsoft.com/office/drawing/2014/main" id="{80D7C82F-5606-4A05-BBD5-5EFA27B064D6}"/>
                      </a:ext>
                    </a:extLst>
                  </p:cNvPr>
                  <p:cNvGrpSpPr/>
                  <p:nvPr/>
                </p:nvGrpSpPr>
                <p:grpSpPr>
                  <a:xfrm>
                    <a:off x="2038700" y="1558643"/>
                    <a:ext cx="78721" cy="78604"/>
                    <a:chOff x="2038700" y="1558643"/>
                    <a:chExt cx="79200" cy="79200"/>
                  </a:xfrm>
                </p:grpSpPr>
                <p:sp>
                  <p:nvSpPr>
                    <p:cNvPr id="157" name="Rectangle 156">
                      <a:extLst>
                        <a:ext uri="{FF2B5EF4-FFF2-40B4-BE49-F238E27FC236}">
                          <a16:creationId xmlns:a16="http://schemas.microsoft.com/office/drawing/2014/main" id="{175C14EA-1574-4EDC-9498-F606E720D020}"/>
                        </a:ext>
                      </a:extLst>
                    </p:cNvPr>
                    <p:cNvSpPr/>
                    <p:nvPr/>
                  </p:nvSpPr>
                  <p:spPr>
                    <a:xfrm>
                      <a:off x="2052024" y="1571057"/>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8" name="Rectangle 157">
                      <a:extLst>
                        <a:ext uri="{FF2B5EF4-FFF2-40B4-BE49-F238E27FC236}">
                          <a16:creationId xmlns:a16="http://schemas.microsoft.com/office/drawing/2014/main" id="{591C84EF-4A1A-475B-ABA1-AF1F5D6F967A}"/>
                        </a:ext>
                      </a:extLst>
                    </p:cNvPr>
                    <p:cNvSpPr/>
                    <p:nvPr/>
                  </p:nvSpPr>
                  <p:spPr>
                    <a:xfrm>
                      <a:off x="2038700" y="1558643"/>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39" name="Group 138">
                    <a:extLst>
                      <a:ext uri="{FF2B5EF4-FFF2-40B4-BE49-F238E27FC236}">
                        <a16:creationId xmlns:a16="http://schemas.microsoft.com/office/drawing/2014/main" id="{271D91ED-94D0-45A3-86DA-8696232EB9E9}"/>
                      </a:ext>
                    </a:extLst>
                  </p:cNvPr>
                  <p:cNvGrpSpPr/>
                  <p:nvPr/>
                </p:nvGrpSpPr>
                <p:grpSpPr>
                  <a:xfrm>
                    <a:off x="1866240" y="1558156"/>
                    <a:ext cx="78721" cy="78604"/>
                    <a:chOff x="1866240" y="1558156"/>
                    <a:chExt cx="79200" cy="79200"/>
                  </a:xfrm>
                </p:grpSpPr>
                <p:sp>
                  <p:nvSpPr>
                    <p:cNvPr id="155" name="Rectangle 154">
                      <a:extLst>
                        <a:ext uri="{FF2B5EF4-FFF2-40B4-BE49-F238E27FC236}">
                          <a16:creationId xmlns:a16="http://schemas.microsoft.com/office/drawing/2014/main" id="{55A3A3EF-68F8-4214-A1D7-2B9FF0341C6C}"/>
                        </a:ext>
                      </a:extLst>
                    </p:cNvPr>
                    <p:cNvSpPr/>
                    <p:nvPr/>
                  </p:nvSpPr>
                  <p:spPr>
                    <a:xfrm>
                      <a:off x="1879564" y="1570570"/>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6" name="Rectangle 155">
                      <a:extLst>
                        <a:ext uri="{FF2B5EF4-FFF2-40B4-BE49-F238E27FC236}">
                          <a16:creationId xmlns:a16="http://schemas.microsoft.com/office/drawing/2014/main" id="{970D84A6-68D0-47D3-9079-DBBEB970A02B}"/>
                        </a:ext>
                      </a:extLst>
                    </p:cNvPr>
                    <p:cNvSpPr/>
                    <p:nvPr/>
                  </p:nvSpPr>
                  <p:spPr>
                    <a:xfrm>
                      <a:off x="1866240" y="1558156"/>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40" name="Group 139">
                    <a:extLst>
                      <a:ext uri="{FF2B5EF4-FFF2-40B4-BE49-F238E27FC236}">
                        <a16:creationId xmlns:a16="http://schemas.microsoft.com/office/drawing/2014/main" id="{E8C66C39-B4A3-45FB-86D3-99538D0E2CE4}"/>
                      </a:ext>
                    </a:extLst>
                  </p:cNvPr>
                  <p:cNvGrpSpPr/>
                  <p:nvPr/>
                </p:nvGrpSpPr>
                <p:grpSpPr>
                  <a:xfrm>
                    <a:off x="1695152" y="1557896"/>
                    <a:ext cx="78721" cy="78604"/>
                    <a:chOff x="1695152" y="1557896"/>
                    <a:chExt cx="79200" cy="79200"/>
                  </a:xfrm>
                </p:grpSpPr>
                <p:sp>
                  <p:nvSpPr>
                    <p:cNvPr id="153" name="Rectangle 152">
                      <a:extLst>
                        <a:ext uri="{FF2B5EF4-FFF2-40B4-BE49-F238E27FC236}">
                          <a16:creationId xmlns:a16="http://schemas.microsoft.com/office/drawing/2014/main" id="{72B25355-B24C-4016-8C4F-77FCDC88EBDE}"/>
                        </a:ext>
                      </a:extLst>
                    </p:cNvPr>
                    <p:cNvSpPr/>
                    <p:nvPr/>
                  </p:nvSpPr>
                  <p:spPr>
                    <a:xfrm>
                      <a:off x="1708476" y="1570310"/>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4" name="Rectangle 153">
                      <a:extLst>
                        <a:ext uri="{FF2B5EF4-FFF2-40B4-BE49-F238E27FC236}">
                          <a16:creationId xmlns:a16="http://schemas.microsoft.com/office/drawing/2014/main" id="{92A1C050-2946-4C3E-9A6A-099DC7E99469}"/>
                        </a:ext>
                      </a:extLst>
                    </p:cNvPr>
                    <p:cNvSpPr/>
                    <p:nvPr/>
                  </p:nvSpPr>
                  <p:spPr>
                    <a:xfrm>
                      <a:off x="1695152" y="1557896"/>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41" name="Oval 140">
                    <a:extLst>
                      <a:ext uri="{FF2B5EF4-FFF2-40B4-BE49-F238E27FC236}">
                        <a16:creationId xmlns:a16="http://schemas.microsoft.com/office/drawing/2014/main" id="{9EAB4C99-B587-4D22-946D-4F55012D972F}"/>
                      </a:ext>
                    </a:extLst>
                  </p:cNvPr>
                  <p:cNvSpPr/>
                  <p:nvPr/>
                </p:nvSpPr>
                <p:spPr>
                  <a:xfrm>
                    <a:off x="511928" y="1483671"/>
                    <a:ext cx="45707" cy="4564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2" name="Oval 141">
                    <a:extLst>
                      <a:ext uri="{FF2B5EF4-FFF2-40B4-BE49-F238E27FC236}">
                        <a16:creationId xmlns:a16="http://schemas.microsoft.com/office/drawing/2014/main" id="{34F224B6-2EC2-403C-9DB8-F82DA26EC506}"/>
                      </a:ext>
                    </a:extLst>
                  </p:cNvPr>
                  <p:cNvSpPr/>
                  <p:nvPr/>
                </p:nvSpPr>
                <p:spPr>
                  <a:xfrm>
                    <a:off x="1192415" y="1486448"/>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3" name="Oval 142">
                    <a:extLst>
                      <a:ext uri="{FF2B5EF4-FFF2-40B4-BE49-F238E27FC236}">
                        <a16:creationId xmlns:a16="http://schemas.microsoft.com/office/drawing/2014/main" id="{D9A66A7B-F04A-4B30-A483-62A25CABAEDE}"/>
                      </a:ext>
                    </a:extLst>
                  </p:cNvPr>
                  <p:cNvSpPr/>
                  <p:nvPr/>
                </p:nvSpPr>
                <p:spPr>
                  <a:xfrm>
                    <a:off x="1025824" y="1486448"/>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4" name="Oval 143">
                    <a:extLst>
                      <a:ext uri="{FF2B5EF4-FFF2-40B4-BE49-F238E27FC236}">
                        <a16:creationId xmlns:a16="http://schemas.microsoft.com/office/drawing/2014/main" id="{F2ED9DDB-CD5A-4401-8921-2D805B93CDC1}"/>
                      </a:ext>
                    </a:extLst>
                  </p:cNvPr>
                  <p:cNvSpPr/>
                  <p:nvPr/>
                </p:nvSpPr>
                <p:spPr>
                  <a:xfrm>
                    <a:off x="854350" y="1486448"/>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5" name="Oval 144">
                    <a:extLst>
                      <a:ext uri="{FF2B5EF4-FFF2-40B4-BE49-F238E27FC236}">
                        <a16:creationId xmlns:a16="http://schemas.microsoft.com/office/drawing/2014/main" id="{84D95C1F-BBBA-47FC-AF72-0191EFFFC45B}"/>
                      </a:ext>
                    </a:extLst>
                  </p:cNvPr>
                  <p:cNvSpPr/>
                  <p:nvPr/>
                </p:nvSpPr>
                <p:spPr>
                  <a:xfrm>
                    <a:off x="681559" y="1486448"/>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6" name="Oval 145">
                    <a:extLst>
                      <a:ext uri="{FF2B5EF4-FFF2-40B4-BE49-F238E27FC236}">
                        <a16:creationId xmlns:a16="http://schemas.microsoft.com/office/drawing/2014/main" id="{1C58BFC4-B78E-429F-A6FE-ADC2FB5F252E}"/>
                      </a:ext>
                    </a:extLst>
                  </p:cNvPr>
                  <p:cNvSpPr/>
                  <p:nvPr/>
                </p:nvSpPr>
                <p:spPr>
                  <a:xfrm>
                    <a:off x="2051091" y="1483671"/>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7" name="Oval 146">
                    <a:extLst>
                      <a:ext uri="{FF2B5EF4-FFF2-40B4-BE49-F238E27FC236}">
                        <a16:creationId xmlns:a16="http://schemas.microsoft.com/office/drawing/2014/main" id="{9CAC5D53-3825-47FC-AD90-C1FAD5B2AA1E}"/>
                      </a:ext>
                    </a:extLst>
                  </p:cNvPr>
                  <p:cNvSpPr/>
                  <p:nvPr/>
                </p:nvSpPr>
                <p:spPr>
                  <a:xfrm>
                    <a:off x="1882769" y="1485067"/>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8" name="Oval 147">
                    <a:extLst>
                      <a:ext uri="{FF2B5EF4-FFF2-40B4-BE49-F238E27FC236}">
                        <a16:creationId xmlns:a16="http://schemas.microsoft.com/office/drawing/2014/main" id="{34C360B3-1CCA-4998-B857-36A61A628560}"/>
                      </a:ext>
                    </a:extLst>
                  </p:cNvPr>
                  <p:cNvSpPr/>
                  <p:nvPr/>
                </p:nvSpPr>
                <p:spPr>
                  <a:xfrm>
                    <a:off x="1707480" y="1486448"/>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49" name="Oval 148">
                    <a:extLst>
                      <a:ext uri="{FF2B5EF4-FFF2-40B4-BE49-F238E27FC236}">
                        <a16:creationId xmlns:a16="http://schemas.microsoft.com/office/drawing/2014/main" id="{9696CA96-61ED-4A02-8024-14AA5E3D9166}"/>
                      </a:ext>
                    </a:extLst>
                  </p:cNvPr>
                  <p:cNvSpPr/>
                  <p:nvPr/>
                </p:nvSpPr>
                <p:spPr>
                  <a:xfrm>
                    <a:off x="1532121" y="1486448"/>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0" name="Oval 149">
                    <a:extLst>
                      <a:ext uri="{FF2B5EF4-FFF2-40B4-BE49-F238E27FC236}">
                        <a16:creationId xmlns:a16="http://schemas.microsoft.com/office/drawing/2014/main" id="{E7EFD4C4-B19D-47C6-9DA3-68193149950F}"/>
                      </a:ext>
                    </a:extLst>
                  </p:cNvPr>
                  <p:cNvSpPr/>
                  <p:nvPr/>
                </p:nvSpPr>
                <p:spPr>
                  <a:xfrm>
                    <a:off x="1362701" y="1486448"/>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1" name="Oval 150">
                    <a:extLst>
                      <a:ext uri="{FF2B5EF4-FFF2-40B4-BE49-F238E27FC236}">
                        <a16:creationId xmlns:a16="http://schemas.microsoft.com/office/drawing/2014/main" id="{39AB8565-61CD-4C7C-96B2-6D313F98E496}"/>
                      </a:ext>
                    </a:extLst>
                  </p:cNvPr>
                  <p:cNvSpPr/>
                  <p:nvPr/>
                </p:nvSpPr>
                <p:spPr>
                  <a:xfrm>
                    <a:off x="2223093" y="1486448"/>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52" name="Oval 151">
                    <a:extLst>
                      <a:ext uri="{FF2B5EF4-FFF2-40B4-BE49-F238E27FC236}">
                        <a16:creationId xmlns:a16="http://schemas.microsoft.com/office/drawing/2014/main" id="{F830A351-1482-4853-ACFD-BCDB966E754E}"/>
                      </a:ext>
                    </a:extLst>
                  </p:cNvPr>
                  <p:cNvSpPr/>
                  <p:nvPr/>
                </p:nvSpPr>
                <p:spPr>
                  <a:xfrm>
                    <a:off x="2396766" y="1483671"/>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118" name="Group 117">
                  <a:extLst>
                    <a:ext uri="{FF2B5EF4-FFF2-40B4-BE49-F238E27FC236}">
                      <a16:creationId xmlns:a16="http://schemas.microsoft.com/office/drawing/2014/main" id="{C785DFCC-0207-48F0-982A-44E8EB7779DD}"/>
                    </a:ext>
                  </a:extLst>
                </p:cNvPr>
                <p:cNvGrpSpPr/>
                <p:nvPr/>
              </p:nvGrpSpPr>
              <p:grpSpPr>
                <a:xfrm rot="5400000">
                  <a:off x="195431" y="257103"/>
                  <a:ext cx="72000" cy="151200"/>
                  <a:chOff x="195429" y="257101"/>
                  <a:chExt cx="72000" cy="151200"/>
                </a:xfrm>
              </p:grpSpPr>
              <p:sp>
                <p:nvSpPr>
                  <p:cNvPr id="123" name="Oval 122">
                    <a:extLst>
                      <a:ext uri="{FF2B5EF4-FFF2-40B4-BE49-F238E27FC236}">
                        <a16:creationId xmlns:a16="http://schemas.microsoft.com/office/drawing/2014/main" id="{840F1D01-7FF4-4B8E-A1B2-6AC90872A802}"/>
                      </a:ext>
                    </a:extLst>
                  </p:cNvPr>
                  <p:cNvSpPr/>
                  <p:nvPr/>
                </p:nvSpPr>
                <p:spPr>
                  <a:xfrm>
                    <a:off x="220627" y="285287"/>
                    <a:ext cx="25201" cy="252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4" name="Rectangle 123">
                    <a:extLst>
                      <a:ext uri="{FF2B5EF4-FFF2-40B4-BE49-F238E27FC236}">
                        <a16:creationId xmlns:a16="http://schemas.microsoft.com/office/drawing/2014/main" id="{078CCD3D-837A-46C6-9FBD-CC037087D485}"/>
                      </a:ext>
                    </a:extLst>
                  </p:cNvPr>
                  <p:cNvSpPr/>
                  <p:nvPr/>
                </p:nvSpPr>
                <p:spPr>
                  <a:xfrm>
                    <a:off x="195429" y="257101"/>
                    <a:ext cx="72000" cy="151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5" name="Oval 124">
                    <a:extLst>
                      <a:ext uri="{FF2B5EF4-FFF2-40B4-BE49-F238E27FC236}">
                        <a16:creationId xmlns:a16="http://schemas.microsoft.com/office/drawing/2014/main" id="{FC3AE091-9B59-4435-AE90-4D553CDF9B2D}"/>
                      </a:ext>
                    </a:extLst>
                  </p:cNvPr>
                  <p:cNvSpPr/>
                  <p:nvPr/>
                </p:nvSpPr>
                <p:spPr>
                  <a:xfrm>
                    <a:off x="219294" y="358213"/>
                    <a:ext cx="24765" cy="24765"/>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119" name="Oval 118">
                  <a:extLst>
                    <a:ext uri="{FF2B5EF4-FFF2-40B4-BE49-F238E27FC236}">
                      <a16:creationId xmlns:a16="http://schemas.microsoft.com/office/drawing/2014/main" id="{9A634363-09F2-4336-9B80-C394D1860363}"/>
                    </a:ext>
                  </a:extLst>
                </p:cNvPr>
                <p:cNvSpPr/>
                <p:nvPr/>
              </p:nvSpPr>
              <p:spPr>
                <a:xfrm>
                  <a:off x="2449656" y="1785433"/>
                  <a:ext cx="64800" cy="648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0" name="Oval 119">
                  <a:extLst>
                    <a:ext uri="{FF2B5EF4-FFF2-40B4-BE49-F238E27FC236}">
                      <a16:creationId xmlns:a16="http://schemas.microsoft.com/office/drawing/2014/main" id="{A7903B56-C386-4A09-AFBA-9BF29B1C00DB}"/>
                    </a:ext>
                  </a:extLst>
                </p:cNvPr>
                <p:cNvSpPr/>
                <p:nvPr/>
              </p:nvSpPr>
              <p:spPr>
                <a:xfrm>
                  <a:off x="2448504" y="176842"/>
                  <a:ext cx="64770" cy="6477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1" name="Oval 120">
                  <a:extLst>
                    <a:ext uri="{FF2B5EF4-FFF2-40B4-BE49-F238E27FC236}">
                      <a16:creationId xmlns:a16="http://schemas.microsoft.com/office/drawing/2014/main" id="{059EB6C9-8658-4612-A3EA-377C59F7D2F7}"/>
                    </a:ext>
                  </a:extLst>
                </p:cNvPr>
                <p:cNvSpPr/>
                <p:nvPr/>
              </p:nvSpPr>
              <p:spPr>
                <a:xfrm>
                  <a:off x="174620" y="2058649"/>
                  <a:ext cx="64770" cy="6477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22" name="Oval 121">
                  <a:extLst>
                    <a:ext uri="{FF2B5EF4-FFF2-40B4-BE49-F238E27FC236}">
                      <a16:creationId xmlns:a16="http://schemas.microsoft.com/office/drawing/2014/main" id="{5BAB330A-8D32-4E96-AADA-A9D1F8D37D07}"/>
                    </a:ext>
                  </a:extLst>
                </p:cNvPr>
                <p:cNvSpPr/>
                <p:nvPr/>
              </p:nvSpPr>
              <p:spPr>
                <a:xfrm>
                  <a:off x="172959" y="179444"/>
                  <a:ext cx="64770" cy="6477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54" name="Group 53">
                <a:extLst>
                  <a:ext uri="{FF2B5EF4-FFF2-40B4-BE49-F238E27FC236}">
                    <a16:creationId xmlns:a16="http://schemas.microsoft.com/office/drawing/2014/main" id="{1E0475EB-3A7B-403E-8B25-7ADF65F876A6}"/>
                  </a:ext>
                </a:extLst>
              </p:cNvPr>
              <p:cNvGrpSpPr/>
              <p:nvPr/>
            </p:nvGrpSpPr>
            <p:grpSpPr>
              <a:xfrm>
                <a:off x="2057144" y="337055"/>
                <a:ext cx="354123" cy="264120"/>
                <a:chOff x="1914733" y="14341"/>
                <a:chExt cx="449583" cy="334011"/>
              </a:xfrm>
            </p:grpSpPr>
            <p:sp>
              <p:nvSpPr>
                <p:cNvPr id="97" name="Rectangle 96">
                  <a:extLst>
                    <a:ext uri="{FF2B5EF4-FFF2-40B4-BE49-F238E27FC236}">
                      <a16:creationId xmlns:a16="http://schemas.microsoft.com/office/drawing/2014/main" id="{419C9F70-3BEA-4627-8FF9-251BD6F68D5A}"/>
                    </a:ext>
                  </a:extLst>
                </p:cNvPr>
                <p:cNvSpPr/>
                <p:nvPr/>
              </p:nvSpPr>
              <p:spPr>
                <a:xfrm rot="10800000">
                  <a:off x="1914733" y="14341"/>
                  <a:ext cx="449583" cy="33401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98" name="Group 97">
                  <a:extLst>
                    <a:ext uri="{FF2B5EF4-FFF2-40B4-BE49-F238E27FC236}">
                      <a16:creationId xmlns:a16="http://schemas.microsoft.com/office/drawing/2014/main" id="{40251940-D4F5-40E6-BAA1-2297D1BFA39B}"/>
                    </a:ext>
                  </a:extLst>
                </p:cNvPr>
                <p:cNvGrpSpPr/>
                <p:nvPr/>
              </p:nvGrpSpPr>
              <p:grpSpPr>
                <a:xfrm rot="10800000">
                  <a:off x="1939379" y="191109"/>
                  <a:ext cx="77997" cy="125435"/>
                  <a:chOff x="1939379" y="191109"/>
                  <a:chExt cx="78740" cy="126000"/>
                </a:xfrm>
              </p:grpSpPr>
              <p:sp>
                <p:nvSpPr>
                  <p:cNvPr id="106" name="Rectangle 105">
                    <a:extLst>
                      <a:ext uri="{FF2B5EF4-FFF2-40B4-BE49-F238E27FC236}">
                        <a16:creationId xmlns:a16="http://schemas.microsoft.com/office/drawing/2014/main" id="{BEEC329B-09A6-492F-95A9-C0A14C3A0679}"/>
                      </a:ext>
                    </a:extLst>
                  </p:cNvPr>
                  <p:cNvSpPr/>
                  <p:nvPr/>
                </p:nvSpPr>
                <p:spPr>
                  <a:xfrm>
                    <a:off x="1952626" y="215864"/>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7" name="Rectangle 106">
                    <a:extLst>
                      <a:ext uri="{FF2B5EF4-FFF2-40B4-BE49-F238E27FC236}">
                        <a16:creationId xmlns:a16="http://schemas.microsoft.com/office/drawing/2014/main" id="{80559020-354B-44B4-8D3E-0F44BBDE417B}"/>
                      </a:ext>
                    </a:extLst>
                  </p:cNvPr>
                  <p:cNvSpPr/>
                  <p:nvPr/>
                </p:nvSpPr>
                <p:spPr>
                  <a:xfrm>
                    <a:off x="1939379" y="191109"/>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99" name="Group 98">
                  <a:extLst>
                    <a:ext uri="{FF2B5EF4-FFF2-40B4-BE49-F238E27FC236}">
                      <a16:creationId xmlns:a16="http://schemas.microsoft.com/office/drawing/2014/main" id="{9B5CA291-000D-46D4-948B-54820A9C0B3E}"/>
                    </a:ext>
                  </a:extLst>
                </p:cNvPr>
                <p:cNvGrpSpPr/>
                <p:nvPr/>
              </p:nvGrpSpPr>
              <p:grpSpPr>
                <a:xfrm rot="10800000">
                  <a:off x="2100276" y="191377"/>
                  <a:ext cx="77997" cy="125435"/>
                  <a:chOff x="2100276" y="191377"/>
                  <a:chExt cx="78740" cy="126000"/>
                </a:xfrm>
              </p:grpSpPr>
              <p:sp>
                <p:nvSpPr>
                  <p:cNvPr id="104" name="Rectangle 103">
                    <a:extLst>
                      <a:ext uri="{FF2B5EF4-FFF2-40B4-BE49-F238E27FC236}">
                        <a16:creationId xmlns:a16="http://schemas.microsoft.com/office/drawing/2014/main" id="{62FA49ED-DAD0-4AE2-A920-DE8986CD9149}"/>
                      </a:ext>
                    </a:extLst>
                  </p:cNvPr>
                  <p:cNvSpPr/>
                  <p:nvPr/>
                </p:nvSpPr>
                <p:spPr>
                  <a:xfrm>
                    <a:off x="2113522" y="216132"/>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5" name="Rectangle 104">
                    <a:extLst>
                      <a:ext uri="{FF2B5EF4-FFF2-40B4-BE49-F238E27FC236}">
                        <a16:creationId xmlns:a16="http://schemas.microsoft.com/office/drawing/2014/main" id="{F2EFBDE8-D883-4990-8444-0658669CD7F2}"/>
                      </a:ext>
                    </a:extLst>
                  </p:cNvPr>
                  <p:cNvSpPr/>
                  <p:nvPr/>
                </p:nvSpPr>
                <p:spPr>
                  <a:xfrm>
                    <a:off x="2100276" y="191377"/>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cxnSp>
              <p:nvCxnSpPr>
                <p:cNvPr id="100" name="Straight Connector 99">
                  <a:extLst>
                    <a:ext uri="{FF2B5EF4-FFF2-40B4-BE49-F238E27FC236}">
                      <a16:creationId xmlns:a16="http://schemas.microsoft.com/office/drawing/2014/main" id="{72560A59-56D2-4438-8448-E64084CA7B61}"/>
                    </a:ext>
                  </a:extLst>
                </p:cNvPr>
                <p:cNvCxnSpPr/>
                <p:nvPr/>
              </p:nvCxnSpPr>
              <p:spPr>
                <a:xfrm rot="10800000">
                  <a:off x="1914733" y="26725"/>
                  <a:ext cx="449583" cy="0"/>
                </a:xfrm>
                <a:prstGeom prst="line">
                  <a:avLst/>
                </a:prstGeom>
                <a:ln w="3175"/>
              </p:spPr>
              <p:style>
                <a:lnRef idx="1">
                  <a:schemeClr val="dk1"/>
                </a:lnRef>
                <a:fillRef idx="0">
                  <a:schemeClr val="dk1"/>
                </a:fillRef>
                <a:effectRef idx="0">
                  <a:schemeClr val="dk1"/>
                </a:effectRef>
                <a:fontRef idx="minor">
                  <a:schemeClr val="tx1"/>
                </a:fontRef>
              </p:style>
            </p:cxnSp>
            <p:grpSp>
              <p:nvGrpSpPr>
                <p:cNvPr id="101" name="Group 100">
                  <a:extLst>
                    <a:ext uri="{FF2B5EF4-FFF2-40B4-BE49-F238E27FC236}">
                      <a16:creationId xmlns:a16="http://schemas.microsoft.com/office/drawing/2014/main" id="{6794C2A5-AD9D-4319-90C4-3151A3061169}"/>
                    </a:ext>
                  </a:extLst>
                </p:cNvPr>
                <p:cNvGrpSpPr/>
                <p:nvPr/>
              </p:nvGrpSpPr>
              <p:grpSpPr>
                <a:xfrm rot="10800000">
                  <a:off x="2258134" y="190843"/>
                  <a:ext cx="78632" cy="125703"/>
                  <a:chOff x="2258134" y="190843"/>
                  <a:chExt cx="78740" cy="126000"/>
                </a:xfrm>
              </p:grpSpPr>
              <p:sp>
                <p:nvSpPr>
                  <p:cNvPr id="102" name="Rectangle 101">
                    <a:extLst>
                      <a:ext uri="{FF2B5EF4-FFF2-40B4-BE49-F238E27FC236}">
                        <a16:creationId xmlns:a16="http://schemas.microsoft.com/office/drawing/2014/main" id="{B0BD7381-240A-46A8-808B-7ECFCA3C80A0}"/>
                      </a:ext>
                    </a:extLst>
                  </p:cNvPr>
                  <p:cNvSpPr/>
                  <p:nvPr/>
                </p:nvSpPr>
                <p:spPr>
                  <a:xfrm>
                    <a:off x="2271381" y="215597"/>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03" name="Rectangle 102">
                    <a:extLst>
                      <a:ext uri="{FF2B5EF4-FFF2-40B4-BE49-F238E27FC236}">
                        <a16:creationId xmlns:a16="http://schemas.microsoft.com/office/drawing/2014/main" id="{A16E16DB-24F0-4CF2-9C00-D71B221479C9}"/>
                      </a:ext>
                    </a:extLst>
                  </p:cNvPr>
                  <p:cNvSpPr/>
                  <p:nvPr/>
                </p:nvSpPr>
                <p:spPr>
                  <a:xfrm>
                    <a:off x="2258134" y="190843"/>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55" name="Group 54">
                <a:extLst>
                  <a:ext uri="{FF2B5EF4-FFF2-40B4-BE49-F238E27FC236}">
                    <a16:creationId xmlns:a16="http://schemas.microsoft.com/office/drawing/2014/main" id="{348C8AF8-8614-4C31-AA6B-12B63625A9FE}"/>
                  </a:ext>
                </a:extLst>
              </p:cNvPr>
              <p:cNvGrpSpPr/>
              <p:nvPr/>
            </p:nvGrpSpPr>
            <p:grpSpPr>
              <a:xfrm>
                <a:off x="1169602" y="1852988"/>
                <a:ext cx="1360473" cy="264623"/>
                <a:chOff x="787946" y="1927770"/>
                <a:chExt cx="1727824" cy="334646"/>
              </a:xfrm>
            </p:grpSpPr>
            <p:sp>
              <p:nvSpPr>
                <p:cNvPr id="64" name="Rectangle 63">
                  <a:extLst>
                    <a:ext uri="{FF2B5EF4-FFF2-40B4-BE49-F238E27FC236}">
                      <a16:creationId xmlns:a16="http://schemas.microsoft.com/office/drawing/2014/main" id="{4272269F-F4A1-4852-95F1-1321B7AE1465}"/>
                    </a:ext>
                  </a:extLst>
                </p:cNvPr>
                <p:cNvSpPr/>
                <p:nvPr/>
              </p:nvSpPr>
              <p:spPr>
                <a:xfrm>
                  <a:off x="787946" y="1927770"/>
                  <a:ext cx="1727824" cy="33464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65" name="Straight Connector 64">
                  <a:extLst>
                    <a:ext uri="{FF2B5EF4-FFF2-40B4-BE49-F238E27FC236}">
                      <a16:creationId xmlns:a16="http://schemas.microsoft.com/office/drawing/2014/main" id="{58FFB9E9-6BF7-46F4-BCB5-39C80BA699D3}"/>
                    </a:ext>
                  </a:extLst>
                </p:cNvPr>
                <p:cNvCxnSpPr/>
                <p:nvPr/>
              </p:nvCxnSpPr>
              <p:spPr>
                <a:xfrm>
                  <a:off x="787946" y="2250008"/>
                  <a:ext cx="1727748" cy="0"/>
                </a:xfrm>
                <a:prstGeom prst="line">
                  <a:avLst/>
                </a:prstGeom>
                <a:ln w="3175"/>
              </p:spPr>
              <p:style>
                <a:lnRef idx="1">
                  <a:schemeClr val="dk1"/>
                </a:lnRef>
                <a:fillRef idx="0">
                  <a:schemeClr val="dk1"/>
                </a:fillRef>
                <a:effectRef idx="0">
                  <a:schemeClr val="dk1"/>
                </a:effectRef>
                <a:fontRef idx="minor">
                  <a:schemeClr val="tx1"/>
                </a:fontRef>
              </p:style>
            </p:cxnSp>
            <p:grpSp>
              <p:nvGrpSpPr>
                <p:cNvPr id="66" name="Group 65">
                  <a:extLst>
                    <a:ext uri="{FF2B5EF4-FFF2-40B4-BE49-F238E27FC236}">
                      <a16:creationId xmlns:a16="http://schemas.microsoft.com/office/drawing/2014/main" id="{0C46191B-45B8-4335-B64B-81B5123320AE}"/>
                    </a:ext>
                  </a:extLst>
                </p:cNvPr>
                <p:cNvGrpSpPr/>
                <p:nvPr/>
              </p:nvGrpSpPr>
              <p:grpSpPr>
                <a:xfrm>
                  <a:off x="840102" y="1958013"/>
                  <a:ext cx="1622412" cy="129780"/>
                  <a:chOff x="840102" y="1958013"/>
                  <a:chExt cx="1622412" cy="129780"/>
                </a:xfrm>
              </p:grpSpPr>
              <p:grpSp>
                <p:nvGrpSpPr>
                  <p:cNvPr id="67" name="Group 66">
                    <a:extLst>
                      <a:ext uri="{FF2B5EF4-FFF2-40B4-BE49-F238E27FC236}">
                        <a16:creationId xmlns:a16="http://schemas.microsoft.com/office/drawing/2014/main" id="{63F7D58F-DB9E-4A10-9D2A-967FA870425A}"/>
                      </a:ext>
                    </a:extLst>
                  </p:cNvPr>
                  <p:cNvGrpSpPr/>
                  <p:nvPr/>
                </p:nvGrpSpPr>
                <p:grpSpPr>
                  <a:xfrm>
                    <a:off x="840102" y="1959370"/>
                    <a:ext cx="78732" cy="125942"/>
                    <a:chOff x="840102" y="1959370"/>
                    <a:chExt cx="78740" cy="126000"/>
                  </a:xfrm>
                </p:grpSpPr>
                <p:sp>
                  <p:nvSpPr>
                    <p:cNvPr id="95" name="Rectangle 94">
                      <a:extLst>
                        <a:ext uri="{FF2B5EF4-FFF2-40B4-BE49-F238E27FC236}">
                          <a16:creationId xmlns:a16="http://schemas.microsoft.com/office/drawing/2014/main" id="{7CEC6FDE-4B1B-4A5A-87E7-0917A345A874}"/>
                        </a:ext>
                      </a:extLst>
                    </p:cNvPr>
                    <p:cNvSpPr/>
                    <p:nvPr/>
                  </p:nvSpPr>
                  <p:spPr>
                    <a:xfrm>
                      <a:off x="853349" y="1984125"/>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6" name="Rectangle 95">
                      <a:extLst>
                        <a:ext uri="{FF2B5EF4-FFF2-40B4-BE49-F238E27FC236}">
                          <a16:creationId xmlns:a16="http://schemas.microsoft.com/office/drawing/2014/main" id="{D8F20BA4-402E-4D4B-8257-EDC456AAE6FE}"/>
                        </a:ext>
                      </a:extLst>
                    </p:cNvPr>
                    <p:cNvSpPr/>
                    <p:nvPr/>
                  </p:nvSpPr>
                  <p:spPr>
                    <a:xfrm>
                      <a:off x="840102" y="1959370"/>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68" name="Group 67">
                    <a:extLst>
                      <a:ext uri="{FF2B5EF4-FFF2-40B4-BE49-F238E27FC236}">
                        <a16:creationId xmlns:a16="http://schemas.microsoft.com/office/drawing/2014/main" id="{10323B01-588D-421B-8CE4-5B93499E1367}"/>
                      </a:ext>
                    </a:extLst>
                  </p:cNvPr>
                  <p:cNvGrpSpPr/>
                  <p:nvPr/>
                </p:nvGrpSpPr>
                <p:grpSpPr>
                  <a:xfrm>
                    <a:off x="1699160" y="1959155"/>
                    <a:ext cx="78097" cy="125673"/>
                    <a:chOff x="1699160" y="1959155"/>
                    <a:chExt cx="78740" cy="126000"/>
                  </a:xfrm>
                </p:grpSpPr>
                <p:sp>
                  <p:nvSpPr>
                    <p:cNvPr id="93" name="Rectangle 92">
                      <a:extLst>
                        <a:ext uri="{FF2B5EF4-FFF2-40B4-BE49-F238E27FC236}">
                          <a16:creationId xmlns:a16="http://schemas.microsoft.com/office/drawing/2014/main" id="{9BE5E191-4945-4F5E-B11D-9E8E8ABADF89}"/>
                        </a:ext>
                      </a:extLst>
                    </p:cNvPr>
                    <p:cNvSpPr/>
                    <p:nvPr/>
                  </p:nvSpPr>
                  <p:spPr>
                    <a:xfrm>
                      <a:off x="1712407" y="1983910"/>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4" name="Rectangle 93">
                      <a:extLst>
                        <a:ext uri="{FF2B5EF4-FFF2-40B4-BE49-F238E27FC236}">
                          <a16:creationId xmlns:a16="http://schemas.microsoft.com/office/drawing/2014/main" id="{210A1C70-B804-4D07-936E-9B0956DB3D94}"/>
                        </a:ext>
                      </a:extLst>
                    </p:cNvPr>
                    <p:cNvSpPr/>
                    <p:nvPr/>
                  </p:nvSpPr>
                  <p:spPr>
                    <a:xfrm>
                      <a:off x="1699160" y="1959155"/>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69" name="Group 68">
                    <a:extLst>
                      <a:ext uri="{FF2B5EF4-FFF2-40B4-BE49-F238E27FC236}">
                        <a16:creationId xmlns:a16="http://schemas.microsoft.com/office/drawing/2014/main" id="{F590623A-E095-47CF-878E-8688B5022664}"/>
                      </a:ext>
                    </a:extLst>
                  </p:cNvPr>
                  <p:cNvGrpSpPr/>
                  <p:nvPr/>
                </p:nvGrpSpPr>
                <p:grpSpPr>
                  <a:xfrm>
                    <a:off x="1529281" y="1962120"/>
                    <a:ext cx="78097" cy="125673"/>
                    <a:chOff x="1529281" y="1962120"/>
                    <a:chExt cx="78740" cy="126000"/>
                  </a:xfrm>
                </p:grpSpPr>
                <p:sp>
                  <p:nvSpPr>
                    <p:cNvPr id="91" name="Rectangle 90">
                      <a:extLst>
                        <a:ext uri="{FF2B5EF4-FFF2-40B4-BE49-F238E27FC236}">
                          <a16:creationId xmlns:a16="http://schemas.microsoft.com/office/drawing/2014/main" id="{1966B5C7-D363-459D-8F44-601C36FF2384}"/>
                        </a:ext>
                      </a:extLst>
                    </p:cNvPr>
                    <p:cNvSpPr/>
                    <p:nvPr/>
                  </p:nvSpPr>
                  <p:spPr>
                    <a:xfrm>
                      <a:off x="1542528" y="1986875"/>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2" name="Rectangle 91">
                      <a:extLst>
                        <a:ext uri="{FF2B5EF4-FFF2-40B4-BE49-F238E27FC236}">
                          <a16:creationId xmlns:a16="http://schemas.microsoft.com/office/drawing/2014/main" id="{ABAE1E68-BAD2-4FFB-8934-5F09B1DEF271}"/>
                        </a:ext>
                      </a:extLst>
                    </p:cNvPr>
                    <p:cNvSpPr/>
                    <p:nvPr/>
                  </p:nvSpPr>
                  <p:spPr>
                    <a:xfrm>
                      <a:off x="1529281" y="1962120"/>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70" name="Group 69">
                    <a:extLst>
                      <a:ext uri="{FF2B5EF4-FFF2-40B4-BE49-F238E27FC236}">
                        <a16:creationId xmlns:a16="http://schemas.microsoft.com/office/drawing/2014/main" id="{5AF1F7F5-5C6B-4392-80AE-A17F4EB736F3}"/>
                      </a:ext>
                    </a:extLst>
                  </p:cNvPr>
                  <p:cNvGrpSpPr/>
                  <p:nvPr/>
                </p:nvGrpSpPr>
                <p:grpSpPr>
                  <a:xfrm>
                    <a:off x="1355312" y="1962120"/>
                    <a:ext cx="78097" cy="125673"/>
                    <a:chOff x="1355312" y="1962120"/>
                    <a:chExt cx="78740" cy="126000"/>
                  </a:xfrm>
                </p:grpSpPr>
                <p:sp>
                  <p:nvSpPr>
                    <p:cNvPr id="89" name="Rectangle 88">
                      <a:extLst>
                        <a:ext uri="{FF2B5EF4-FFF2-40B4-BE49-F238E27FC236}">
                          <a16:creationId xmlns:a16="http://schemas.microsoft.com/office/drawing/2014/main" id="{08F5B82F-410E-468E-A006-1425CE9137A9}"/>
                        </a:ext>
                      </a:extLst>
                    </p:cNvPr>
                    <p:cNvSpPr/>
                    <p:nvPr/>
                  </p:nvSpPr>
                  <p:spPr>
                    <a:xfrm>
                      <a:off x="1368559" y="1986875"/>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90" name="Rectangle 89">
                      <a:extLst>
                        <a:ext uri="{FF2B5EF4-FFF2-40B4-BE49-F238E27FC236}">
                          <a16:creationId xmlns:a16="http://schemas.microsoft.com/office/drawing/2014/main" id="{FB9BCC39-FBCA-4718-B27F-8F36E61AD664}"/>
                        </a:ext>
                      </a:extLst>
                    </p:cNvPr>
                    <p:cNvSpPr/>
                    <p:nvPr/>
                  </p:nvSpPr>
                  <p:spPr>
                    <a:xfrm>
                      <a:off x="1355312" y="1962120"/>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71" name="Group 70">
                    <a:extLst>
                      <a:ext uri="{FF2B5EF4-FFF2-40B4-BE49-F238E27FC236}">
                        <a16:creationId xmlns:a16="http://schemas.microsoft.com/office/drawing/2014/main" id="{9250FB74-CFD6-4006-9995-43377353A8E9}"/>
                      </a:ext>
                    </a:extLst>
                  </p:cNvPr>
                  <p:cNvGrpSpPr/>
                  <p:nvPr/>
                </p:nvGrpSpPr>
                <p:grpSpPr>
                  <a:xfrm>
                    <a:off x="1185015" y="1959639"/>
                    <a:ext cx="78097" cy="125673"/>
                    <a:chOff x="1185015" y="1959639"/>
                    <a:chExt cx="78740" cy="126000"/>
                  </a:xfrm>
                </p:grpSpPr>
                <p:sp>
                  <p:nvSpPr>
                    <p:cNvPr id="87" name="Rectangle 86">
                      <a:extLst>
                        <a:ext uri="{FF2B5EF4-FFF2-40B4-BE49-F238E27FC236}">
                          <a16:creationId xmlns:a16="http://schemas.microsoft.com/office/drawing/2014/main" id="{B38A9C90-8D62-4429-AB73-B8BD9734FE00}"/>
                        </a:ext>
                      </a:extLst>
                    </p:cNvPr>
                    <p:cNvSpPr/>
                    <p:nvPr/>
                  </p:nvSpPr>
                  <p:spPr>
                    <a:xfrm>
                      <a:off x="1198262" y="1984394"/>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8" name="Rectangle 87">
                      <a:extLst>
                        <a:ext uri="{FF2B5EF4-FFF2-40B4-BE49-F238E27FC236}">
                          <a16:creationId xmlns:a16="http://schemas.microsoft.com/office/drawing/2014/main" id="{233E5EE6-1C55-4619-8E54-4D8223D499BF}"/>
                        </a:ext>
                      </a:extLst>
                    </p:cNvPr>
                    <p:cNvSpPr/>
                    <p:nvPr/>
                  </p:nvSpPr>
                  <p:spPr>
                    <a:xfrm>
                      <a:off x="1185015" y="1959639"/>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72" name="Group 71">
                    <a:extLst>
                      <a:ext uri="{FF2B5EF4-FFF2-40B4-BE49-F238E27FC236}">
                        <a16:creationId xmlns:a16="http://schemas.microsoft.com/office/drawing/2014/main" id="{7CB9D6CB-13BC-4619-AD57-414831632FE6}"/>
                      </a:ext>
                    </a:extLst>
                  </p:cNvPr>
                  <p:cNvGrpSpPr/>
                  <p:nvPr/>
                </p:nvGrpSpPr>
                <p:grpSpPr>
                  <a:xfrm>
                    <a:off x="1011483" y="1959370"/>
                    <a:ext cx="78097" cy="125673"/>
                    <a:chOff x="1011483" y="1959370"/>
                    <a:chExt cx="78740" cy="126000"/>
                  </a:xfrm>
                </p:grpSpPr>
                <p:sp>
                  <p:nvSpPr>
                    <p:cNvPr id="85" name="Rectangle 84">
                      <a:extLst>
                        <a:ext uri="{FF2B5EF4-FFF2-40B4-BE49-F238E27FC236}">
                          <a16:creationId xmlns:a16="http://schemas.microsoft.com/office/drawing/2014/main" id="{D7A9E588-9E78-4E75-BF13-A81907D52A93}"/>
                        </a:ext>
                      </a:extLst>
                    </p:cNvPr>
                    <p:cNvSpPr/>
                    <p:nvPr/>
                  </p:nvSpPr>
                  <p:spPr>
                    <a:xfrm>
                      <a:off x="1024730" y="1984125"/>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6" name="Rectangle 85">
                      <a:extLst>
                        <a:ext uri="{FF2B5EF4-FFF2-40B4-BE49-F238E27FC236}">
                          <a16:creationId xmlns:a16="http://schemas.microsoft.com/office/drawing/2014/main" id="{17BF5234-7678-4E7A-B3DC-A97B3728DFD4}"/>
                        </a:ext>
                      </a:extLst>
                    </p:cNvPr>
                    <p:cNvSpPr/>
                    <p:nvPr/>
                  </p:nvSpPr>
                  <p:spPr>
                    <a:xfrm>
                      <a:off x="1011483" y="1959370"/>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73" name="Group 72">
                    <a:extLst>
                      <a:ext uri="{FF2B5EF4-FFF2-40B4-BE49-F238E27FC236}">
                        <a16:creationId xmlns:a16="http://schemas.microsoft.com/office/drawing/2014/main" id="{4704F5B7-573D-4DE5-A33D-B43A4391C729}"/>
                      </a:ext>
                    </a:extLst>
                  </p:cNvPr>
                  <p:cNvGrpSpPr/>
                  <p:nvPr/>
                </p:nvGrpSpPr>
                <p:grpSpPr>
                  <a:xfrm>
                    <a:off x="1870381" y="1958487"/>
                    <a:ext cx="78097" cy="125673"/>
                    <a:chOff x="1870381" y="1958487"/>
                    <a:chExt cx="78740" cy="126000"/>
                  </a:xfrm>
                </p:grpSpPr>
                <p:sp>
                  <p:nvSpPr>
                    <p:cNvPr id="83" name="Rectangle 82">
                      <a:extLst>
                        <a:ext uri="{FF2B5EF4-FFF2-40B4-BE49-F238E27FC236}">
                          <a16:creationId xmlns:a16="http://schemas.microsoft.com/office/drawing/2014/main" id="{467B3B47-628E-4130-8113-3BFBDF14807A}"/>
                        </a:ext>
                      </a:extLst>
                    </p:cNvPr>
                    <p:cNvSpPr/>
                    <p:nvPr/>
                  </p:nvSpPr>
                  <p:spPr>
                    <a:xfrm>
                      <a:off x="1883628" y="1983242"/>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4" name="Rectangle 83">
                      <a:extLst>
                        <a:ext uri="{FF2B5EF4-FFF2-40B4-BE49-F238E27FC236}">
                          <a16:creationId xmlns:a16="http://schemas.microsoft.com/office/drawing/2014/main" id="{ADA97AC9-EEEF-4DD3-AF76-D599B8078596}"/>
                        </a:ext>
                      </a:extLst>
                    </p:cNvPr>
                    <p:cNvSpPr/>
                    <p:nvPr/>
                  </p:nvSpPr>
                  <p:spPr>
                    <a:xfrm>
                      <a:off x="1870381" y="1958487"/>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74" name="Group 73">
                    <a:extLst>
                      <a:ext uri="{FF2B5EF4-FFF2-40B4-BE49-F238E27FC236}">
                        <a16:creationId xmlns:a16="http://schemas.microsoft.com/office/drawing/2014/main" id="{F15BE4AF-AFF0-46AB-BB86-8626CAA5CC97}"/>
                      </a:ext>
                    </a:extLst>
                  </p:cNvPr>
                  <p:cNvGrpSpPr/>
                  <p:nvPr/>
                </p:nvGrpSpPr>
                <p:grpSpPr>
                  <a:xfrm>
                    <a:off x="2040260" y="1958013"/>
                    <a:ext cx="78097" cy="125673"/>
                    <a:chOff x="2040260" y="1958013"/>
                    <a:chExt cx="78740" cy="126000"/>
                  </a:xfrm>
                </p:grpSpPr>
                <p:sp>
                  <p:nvSpPr>
                    <p:cNvPr id="81" name="Rectangle 80">
                      <a:extLst>
                        <a:ext uri="{FF2B5EF4-FFF2-40B4-BE49-F238E27FC236}">
                          <a16:creationId xmlns:a16="http://schemas.microsoft.com/office/drawing/2014/main" id="{CFB95004-DC7F-41EF-BA2C-A779BCB7769D}"/>
                        </a:ext>
                      </a:extLst>
                    </p:cNvPr>
                    <p:cNvSpPr/>
                    <p:nvPr/>
                  </p:nvSpPr>
                  <p:spPr>
                    <a:xfrm>
                      <a:off x="2053507" y="1982768"/>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2" name="Rectangle 81">
                      <a:extLst>
                        <a:ext uri="{FF2B5EF4-FFF2-40B4-BE49-F238E27FC236}">
                          <a16:creationId xmlns:a16="http://schemas.microsoft.com/office/drawing/2014/main" id="{C9C0F121-1A32-41EE-A62F-0EE9A4B143DA}"/>
                        </a:ext>
                      </a:extLst>
                    </p:cNvPr>
                    <p:cNvSpPr/>
                    <p:nvPr/>
                  </p:nvSpPr>
                  <p:spPr>
                    <a:xfrm>
                      <a:off x="2040260" y="1958013"/>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75" name="Group 74">
                    <a:extLst>
                      <a:ext uri="{FF2B5EF4-FFF2-40B4-BE49-F238E27FC236}">
                        <a16:creationId xmlns:a16="http://schemas.microsoft.com/office/drawing/2014/main" id="{0D020AA5-17C3-4B89-940E-513294FD7483}"/>
                      </a:ext>
                    </a:extLst>
                  </p:cNvPr>
                  <p:cNvGrpSpPr/>
                  <p:nvPr/>
                </p:nvGrpSpPr>
                <p:grpSpPr>
                  <a:xfrm>
                    <a:off x="2212541" y="1958013"/>
                    <a:ext cx="78097" cy="125673"/>
                    <a:chOff x="2212541" y="1958013"/>
                    <a:chExt cx="78740" cy="126000"/>
                  </a:xfrm>
                </p:grpSpPr>
                <p:sp>
                  <p:nvSpPr>
                    <p:cNvPr id="79" name="Rectangle 78">
                      <a:extLst>
                        <a:ext uri="{FF2B5EF4-FFF2-40B4-BE49-F238E27FC236}">
                          <a16:creationId xmlns:a16="http://schemas.microsoft.com/office/drawing/2014/main" id="{97648488-C22A-42DD-9478-8D80B02E2736}"/>
                        </a:ext>
                      </a:extLst>
                    </p:cNvPr>
                    <p:cNvSpPr/>
                    <p:nvPr/>
                  </p:nvSpPr>
                  <p:spPr>
                    <a:xfrm>
                      <a:off x="2225788" y="1982768"/>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80" name="Rectangle 79">
                      <a:extLst>
                        <a:ext uri="{FF2B5EF4-FFF2-40B4-BE49-F238E27FC236}">
                          <a16:creationId xmlns:a16="http://schemas.microsoft.com/office/drawing/2014/main" id="{E6E68DF2-0657-4B55-895A-DD73528F03CD}"/>
                        </a:ext>
                      </a:extLst>
                    </p:cNvPr>
                    <p:cNvSpPr/>
                    <p:nvPr/>
                  </p:nvSpPr>
                  <p:spPr>
                    <a:xfrm>
                      <a:off x="2212541" y="1958013"/>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76" name="Group 75">
                    <a:extLst>
                      <a:ext uri="{FF2B5EF4-FFF2-40B4-BE49-F238E27FC236}">
                        <a16:creationId xmlns:a16="http://schemas.microsoft.com/office/drawing/2014/main" id="{4BE82E50-5CAC-4B6B-B773-407D50203D68}"/>
                      </a:ext>
                    </a:extLst>
                  </p:cNvPr>
                  <p:cNvGrpSpPr/>
                  <p:nvPr/>
                </p:nvGrpSpPr>
                <p:grpSpPr>
                  <a:xfrm>
                    <a:off x="2384417" y="1962120"/>
                    <a:ext cx="78097" cy="125673"/>
                    <a:chOff x="2384417" y="1962120"/>
                    <a:chExt cx="78740" cy="126000"/>
                  </a:xfrm>
                </p:grpSpPr>
                <p:sp>
                  <p:nvSpPr>
                    <p:cNvPr id="77" name="Rectangle 76">
                      <a:extLst>
                        <a:ext uri="{FF2B5EF4-FFF2-40B4-BE49-F238E27FC236}">
                          <a16:creationId xmlns:a16="http://schemas.microsoft.com/office/drawing/2014/main" id="{182DAAA0-8402-445C-9752-ED8EEA291974}"/>
                        </a:ext>
                      </a:extLst>
                    </p:cNvPr>
                    <p:cNvSpPr/>
                    <p:nvPr/>
                  </p:nvSpPr>
                  <p:spPr>
                    <a:xfrm>
                      <a:off x="2397664" y="1986875"/>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78" name="Rectangle 77">
                      <a:extLst>
                        <a:ext uri="{FF2B5EF4-FFF2-40B4-BE49-F238E27FC236}">
                          <a16:creationId xmlns:a16="http://schemas.microsoft.com/office/drawing/2014/main" id="{57AB919D-53A3-4D85-86E3-4E3CA3F930F2}"/>
                        </a:ext>
                      </a:extLst>
                    </p:cNvPr>
                    <p:cNvSpPr/>
                    <p:nvPr/>
                  </p:nvSpPr>
                  <p:spPr>
                    <a:xfrm>
                      <a:off x="2384417" y="1962120"/>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grpSp>
          <p:sp>
            <p:nvSpPr>
              <p:cNvPr id="56" name="Text Box 5">
                <a:extLst>
                  <a:ext uri="{FF2B5EF4-FFF2-40B4-BE49-F238E27FC236}">
                    <a16:creationId xmlns:a16="http://schemas.microsoft.com/office/drawing/2014/main" id="{04DECD50-211D-4DEE-A345-05A16323C9BD}"/>
                  </a:ext>
                </a:extLst>
              </p:cNvPr>
              <p:cNvSpPr txBox="1"/>
              <p:nvPr/>
            </p:nvSpPr>
            <p:spPr>
              <a:xfrm>
                <a:off x="748744" y="1376375"/>
                <a:ext cx="1852212" cy="18987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n-GB" sz="550">
                    <a:effectLst/>
                    <a:latin typeface="Arial" panose="020B0604020202020204" pitchFamily="34" charset="0"/>
                    <a:ea typeface="Calibri" panose="020F0502020204030204" pitchFamily="34" charset="0"/>
                    <a:cs typeface="Times New Roman" panose="02020603050405020304" pitchFamily="18" charset="0"/>
                  </a:rPr>
                  <a:t>      I+    I-   A+   A-   B+   B-   C+   C-   D+  D-  SL+  SL-</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7" name="Text Box 370">
                <a:extLst>
                  <a:ext uri="{FF2B5EF4-FFF2-40B4-BE49-F238E27FC236}">
                    <a16:creationId xmlns:a16="http://schemas.microsoft.com/office/drawing/2014/main" id="{BC2AD318-BC4A-41AF-8C14-BC8154A09F07}"/>
                  </a:ext>
                </a:extLst>
              </p:cNvPr>
              <p:cNvSpPr txBox="1"/>
              <p:nvPr/>
            </p:nvSpPr>
            <p:spPr>
              <a:xfrm>
                <a:off x="2009457" y="316167"/>
                <a:ext cx="498108" cy="19348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700">
                    <a:effectLst/>
                    <a:latin typeface="Arial" panose="020B0604020202020204" pitchFamily="34" charset="0"/>
                    <a:ea typeface="Calibri" panose="020F0502020204030204" pitchFamily="34" charset="0"/>
                    <a:cs typeface="Times New Roman" panose="02020603050405020304" pitchFamily="18" charset="0"/>
                  </a:rPr>
                  <a:t>+   -   T</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8" name="Text Box 370">
                <a:extLst>
                  <a:ext uri="{FF2B5EF4-FFF2-40B4-BE49-F238E27FC236}">
                    <a16:creationId xmlns:a16="http://schemas.microsoft.com/office/drawing/2014/main" id="{D7753C88-86B7-4E59-803D-2A196B0DF9D6}"/>
                  </a:ext>
                </a:extLst>
              </p:cNvPr>
              <p:cNvSpPr txBox="1"/>
              <p:nvPr/>
            </p:nvSpPr>
            <p:spPr>
              <a:xfrm rot="16200000">
                <a:off x="423425" y="1496115"/>
                <a:ext cx="394065" cy="1620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600">
                    <a:effectLst/>
                    <a:latin typeface="Arial" panose="020B0604020202020204" pitchFamily="34" charset="0"/>
                    <a:ea typeface="Calibri" panose="020F0502020204030204" pitchFamily="34" charset="0"/>
                    <a:cs typeface="Times New Roman" panose="02020603050405020304" pitchFamily="18" charset="0"/>
                  </a:rPr>
                  <a:t>P  -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59" name="Text Box 370">
                <a:extLst>
                  <a:ext uri="{FF2B5EF4-FFF2-40B4-BE49-F238E27FC236}">
                    <a16:creationId xmlns:a16="http://schemas.microsoft.com/office/drawing/2014/main" id="{F6B6D581-6403-46DC-A1FE-2CB626CB0F33}"/>
                  </a:ext>
                </a:extLst>
              </p:cNvPr>
              <p:cNvSpPr txBox="1"/>
              <p:nvPr/>
            </p:nvSpPr>
            <p:spPr>
              <a:xfrm>
                <a:off x="778944" y="1960723"/>
                <a:ext cx="467685" cy="15057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400">
                    <a:effectLst/>
                    <a:latin typeface="Arial" panose="020B0604020202020204" pitchFamily="34" charset="0"/>
                    <a:ea typeface="Calibri" panose="020F0502020204030204" pitchFamily="34" charset="0"/>
                    <a:cs typeface="Times New Roman" panose="02020603050405020304" pitchFamily="18" charset="0"/>
                  </a:rPr>
                  <a:t>24V  R+ R-</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0" name="Text Box 370">
                <a:extLst>
                  <a:ext uri="{FF2B5EF4-FFF2-40B4-BE49-F238E27FC236}">
                    <a16:creationId xmlns:a16="http://schemas.microsoft.com/office/drawing/2014/main" id="{EA52FEAF-1224-4C3D-B56A-573E0A2F4ADB}"/>
                  </a:ext>
                </a:extLst>
              </p:cNvPr>
              <p:cNvSpPr txBox="1"/>
              <p:nvPr/>
            </p:nvSpPr>
            <p:spPr>
              <a:xfrm>
                <a:off x="798613" y="1923002"/>
                <a:ext cx="325954" cy="16300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45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61" name="Text Box 3947">
                <a:extLst>
                  <a:ext uri="{FF2B5EF4-FFF2-40B4-BE49-F238E27FC236}">
                    <a16:creationId xmlns:a16="http://schemas.microsoft.com/office/drawing/2014/main" id="{FA0096B8-CAB6-4F23-8BBC-30E3ADFAE939}"/>
                  </a:ext>
                </a:extLst>
              </p:cNvPr>
              <p:cNvSpPr txBox="1"/>
              <p:nvPr/>
            </p:nvSpPr>
            <p:spPr>
              <a:xfrm>
                <a:off x="906016" y="576023"/>
                <a:ext cx="617679" cy="35810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pPr>
                <a:r>
                  <a:rPr lang="de-DE" sz="800" dirty="0">
                    <a:effectLst/>
                    <a:latin typeface="Arial" panose="020B0604020202020204" pitchFamily="34" charset="0"/>
                    <a:ea typeface="Calibri" panose="020F0502020204030204" pitchFamily="34" charset="0"/>
                    <a:cs typeface="Times New Roman" panose="02020603050405020304" pitchFamily="18" charset="0"/>
                  </a:rPr>
                  <a:t>Wi-Fi </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15000"/>
                  </a:lnSpc>
                </a:pPr>
                <a:r>
                  <a:rPr lang="de-DE" sz="800" dirty="0">
                    <a:effectLst/>
                    <a:latin typeface="Arial" panose="020B0604020202020204" pitchFamily="34" charset="0"/>
                    <a:ea typeface="Calibri" panose="020F0502020204030204" pitchFamily="34" charset="0"/>
                    <a:cs typeface="Times New Roman" panose="02020603050405020304" pitchFamily="18" charset="0"/>
                  </a:rPr>
                  <a:t>Jumper</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cxnSp>
            <p:nvCxnSpPr>
              <p:cNvPr id="62" name="Straight Arrow Connector 61">
                <a:extLst>
                  <a:ext uri="{FF2B5EF4-FFF2-40B4-BE49-F238E27FC236}">
                    <a16:creationId xmlns:a16="http://schemas.microsoft.com/office/drawing/2014/main" id="{DC5E350C-203D-490A-9CBB-C1F34F64BF15}"/>
                  </a:ext>
                </a:extLst>
              </p:cNvPr>
              <p:cNvCxnSpPr/>
              <p:nvPr/>
            </p:nvCxnSpPr>
            <p:spPr>
              <a:xfrm flipH="1" flipV="1">
                <a:off x="778944" y="617802"/>
                <a:ext cx="209247" cy="1226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3" name="Text Box 3949">
                <a:extLst>
                  <a:ext uri="{FF2B5EF4-FFF2-40B4-BE49-F238E27FC236}">
                    <a16:creationId xmlns:a16="http://schemas.microsoft.com/office/drawing/2014/main" id="{0E5FFB01-50B7-4D2E-8D2D-2A247496DCE7}"/>
                  </a:ext>
                </a:extLst>
              </p:cNvPr>
              <p:cNvSpPr txBox="1"/>
              <p:nvPr/>
            </p:nvSpPr>
            <p:spPr>
              <a:xfrm>
                <a:off x="1523695" y="1947472"/>
                <a:ext cx="1077261" cy="18204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550">
                    <a:effectLst/>
                    <a:latin typeface="Arial" panose="020B0604020202020204" pitchFamily="34" charset="0"/>
                    <a:ea typeface="Calibri" panose="020F0502020204030204" pitchFamily="34" charset="0"/>
                    <a:cs typeface="Times New Roman" panose="02020603050405020304" pitchFamily="18" charset="0"/>
                  </a:rPr>
                  <a:t>      C1  C2   D1  D2  A1   A2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grpSp>
        <p:grpSp>
          <p:nvGrpSpPr>
            <p:cNvPr id="31" name="Group 30">
              <a:extLst>
                <a:ext uri="{FF2B5EF4-FFF2-40B4-BE49-F238E27FC236}">
                  <a16:creationId xmlns:a16="http://schemas.microsoft.com/office/drawing/2014/main" id="{F087BC55-BF8F-4C86-AB24-6DFBAC830477}"/>
                </a:ext>
              </a:extLst>
            </p:cNvPr>
            <p:cNvGrpSpPr/>
            <p:nvPr/>
          </p:nvGrpSpPr>
          <p:grpSpPr>
            <a:xfrm>
              <a:off x="192092" y="228321"/>
              <a:ext cx="681641" cy="1432401"/>
              <a:chOff x="224005" y="307605"/>
              <a:chExt cx="681641" cy="1432401"/>
            </a:xfrm>
          </p:grpSpPr>
          <p:grpSp>
            <p:nvGrpSpPr>
              <p:cNvPr id="32" name="Group 31">
                <a:extLst>
                  <a:ext uri="{FF2B5EF4-FFF2-40B4-BE49-F238E27FC236}">
                    <a16:creationId xmlns:a16="http://schemas.microsoft.com/office/drawing/2014/main" id="{AD5B77DF-8429-4B14-9599-31C3C5DEFF4B}"/>
                  </a:ext>
                </a:extLst>
              </p:cNvPr>
              <p:cNvGrpSpPr/>
              <p:nvPr/>
            </p:nvGrpSpPr>
            <p:grpSpPr>
              <a:xfrm>
                <a:off x="240868" y="307756"/>
                <a:ext cx="612000" cy="584070"/>
                <a:chOff x="240868" y="307756"/>
                <a:chExt cx="612000" cy="584070"/>
              </a:xfrm>
            </p:grpSpPr>
            <p:grpSp>
              <p:nvGrpSpPr>
                <p:cNvPr id="45" name="Group 44">
                  <a:extLst>
                    <a:ext uri="{FF2B5EF4-FFF2-40B4-BE49-F238E27FC236}">
                      <a16:creationId xmlns:a16="http://schemas.microsoft.com/office/drawing/2014/main" id="{C6550206-DB0C-454D-8BC0-CCA5FD9F7F3D}"/>
                    </a:ext>
                  </a:extLst>
                </p:cNvPr>
                <p:cNvGrpSpPr/>
                <p:nvPr/>
              </p:nvGrpSpPr>
              <p:grpSpPr>
                <a:xfrm>
                  <a:off x="291355" y="628349"/>
                  <a:ext cx="319760" cy="130894"/>
                  <a:chOff x="213173" y="522367"/>
                  <a:chExt cx="319760" cy="130894"/>
                </a:xfrm>
              </p:grpSpPr>
              <p:sp>
                <p:nvSpPr>
                  <p:cNvPr id="50" name="Rectangle 49">
                    <a:extLst>
                      <a:ext uri="{FF2B5EF4-FFF2-40B4-BE49-F238E27FC236}">
                        <a16:creationId xmlns:a16="http://schemas.microsoft.com/office/drawing/2014/main" id="{F89569CC-0865-4802-8013-4EDE8437F606}"/>
                      </a:ext>
                    </a:extLst>
                  </p:cNvPr>
                  <p:cNvSpPr/>
                  <p:nvPr/>
                </p:nvSpPr>
                <p:spPr>
                  <a:xfrm>
                    <a:off x="213173" y="522367"/>
                    <a:ext cx="319760" cy="130894"/>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1" name="Oval 50">
                    <a:extLst>
                      <a:ext uri="{FF2B5EF4-FFF2-40B4-BE49-F238E27FC236}">
                        <a16:creationId xmlns:a16="http://schemas.microsoft.com/office/drawing/2014/main" id="{72FDE001-4787-4E53-8824-00FCD876E525}"/>
                      </a:ext>
                    </a:extLst>
                  </p:cNvPr>
                  <p:cNvSpPr/>
                  <p:nvPr/>
                </p:nvSpPr>
                <p:spPr>
                  <a:xfrm>
                    <a:off x="258052" y="549730"/>
                    <a:ext cx="72928" cy="72000"/>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2" name="Oval 51">
                    <a:extLst>
                      <a:ext uri="{FF2B5EF4-FFF2-40B4-BE49-F238E27FC236}">
                        <a16:creationId xmlns:a16="http://schemas.microsoft.com/office/drawing/2014/main" id="{3ACD4340-676D-4F40-8235-E6D5D5956F74}"/>
                      </a:ext>
                    </a:extLst>
                  </p:cNvPr>
                  <p:cNvSpPr/>
                  <p:nvPr/>
                </p:nvSpPr>
                <p:spPr>
                  <a:xfrm>
                    <a:off x="410003" y="549871"/>
                    <a:ext cx="72390" cy="71755"/>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46" name="Oval 45">
                  <a:extLst>
                    <a:ext uri="{FF2B5EF4-FFF2-40B4-BE49-F238E27FC236}">
                      <a16:creationId xmlns:a16="http://schemas.microsoft.com/office/drawing/2014/main" id="{1B0B21D0-D64F-4241-A8D7-ED10EB74447E}"/>
                    </a:ext>
                  </a:extLst>
                </p:cNvPr>
                <p:cNvSpPr/>
                <p:nvPr/>
              </p:nvSpPr>
              <p:spPr>
                <a:xfrm>
                  <a:off x="302576" y="367101"/>
                  <a:ext cx="144000" cy="144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47" name="Straight Connector 46">
                  <a:extLst>
                    <a:ext uri="{FF2B5EF4-FFF2-40B4-BE49-F238E27FC236}">
                      <a16:creationId xmlns:a16="http://schemas.microsoft.com/office/drawing/2014/main" id="{5D76F9B4-3897-454E-8F20-531F7FDD3E6F}"/>
                    </a:ext>
                  </a:extLst>
                </p:cNvPr>
                <p:cNvCxnSpPr/>
                <p:nvPr/>
              </p:nvCxnSpPr>
              <p:spPr>
                <a:xfrm>
                  <a:off x="240868" y="307756"/>
                  <a:ext cx="0" cy="584070"/>
                </a:xfrm>
                <a:prstGeom prst="line">
                  <a:avLst/>
                </a:prstGeom>
              </p:spPr>
              <p:style>
                <a:lnRef idx="1">
                  <a:schemeClr val="dk1"/>
                </a:lnRef>
                <a:fillRef idx="0">
                  <a:schemeClr val="dk1"/>
                </a:fillRef>
                <a:effectRef idx="0">
                  <a:schemeClr val="dk1"/>
                </a:effectRef>
                <a:fontRef idx="minor">
                  <a:schemeClr val="tx1"/>
                </a:fontRef>
              </p:style>
            </p:cxnSp>
            <p:cxnSp>
              <p:nvCxnSpPr>
                <p:cNvPr id="48" name="Straight Connector 47">
                  <a:extLst>
                    <a:ext uri="{FF2B5EF4-FFF2-40B4-BE49-F238E27FC236}">
                      <a16:creationId xmlns:a16="http://schemas.microsoft.com/office/drawing/2014/main" id="{560EA3BE-F160-4EDA-8ABB-A055CF8118F9}"/>
                    </a:ext>
                  </a:extLst>
                </p:cNvPr>
                <p:cNvCxnSpPr/>
                <p:nvPr/>
              </p:nvCxnSpPr>
              <p:spPr>
                <a:xfrm>
                  <a:off x="240868" y="313366"/>
                  <a:ext cx="612000" cy="0"/>
                </a:xfrm>
                <a:prstGeom prst="line">
                  <a:avLst/>
                </a:prstGeom>
              </p:spPr>
              <p:style>
                <a:lnRef idx="1">
                  <a:schemeClr val="dk1"/>
                </a:lnRef>
                <a:fillRef idx="0">
                  <a:schemeClr val="dk1"/>
                </a:fillRef>
                <a:effectRef idx="0">
                  <a:schemeClr val="dk1"/>
                </a:effectRef>
                <a:fontRef idx="minor">
                  <a:schemeClr val="tx1"/>
                </a:fontRef>
              </p:style>
            </p:cxnSp>
            <p:sp>
              <p:nvSpPr>
                <p:cNvPr id="49" name="Freeform: Shape 48">
                  <a:extLst>
                    <a:ext uri="{FF2B5EF4-FFF2-40B4-BE49-F238E27FC236}">
                      <a16:creationId xmlns:a16="http://schemas.microsoft.com/office/drawing/2014/main" id="{2CE720B9-E6F8-4EAE-A74F-FA751BDDA7F6}"/>
                    </a:ext>
                  </a:extLst>
                </p:cNvPr>
                <p:cNvSpPr/>
                <p:nvPr/>
              </p:nvSpPr>
              <p:spPr>
                <a:xfrm>
                  <a:off x="240868" y="312767"/>
                  <a:ext cx="594641" cy="577811"/>
                </a:xfrm>
                <a:custGeom>
                  <a:avLst/>
                  <a:gdLst>
                    <a:gd name="connsiteX0" fmla="*/ 0 w 594641"/>
                    <a:gd name="connsiteY0" fmla="*/ 577811 h 577811"/>
                    <a:gd name="connsiteX1" fmla="*/ 129026 w 594641"/>
                    <a:gd name="connsiteY1" fmla="*/ 555372 h 577811"/>
                    <a:gd name="connsiteX2" fmla="*/ 297321 w 594641"/>
                    <a:gd name="connsiteY2" fmla="*/ 577811 h 577811"/>
                    <a:gd name="connsiteX3" fmla="*/ 465615 w 594641"/>
                    <a:gd name="connsiteY3" fmla="*/ 493664 h 577811"/>
                    <a:gd name="connsiteX4" fmla="*/ 572202 w 594641"/>
                    <a:gd name="connsiteY4" fmla="*/ 314149 h 577811"/>
                    <a:gd name="connsiteX5" fmla="*/ 560982 w 594641"/>
                    <a:gd name="connsiteY5" fmla="*/ 162684 h 577811"/>
                    <a:gd name="connsiteX6" fmla="*/ 594641 w 594641"/>
                    <a:gd name="connsiteY6" fmla="*/ 0 h 577811"/>
                    <a:gd name="connsiteX0" fmla="*/ 0 w 594641"/>
                    <a:gd name="connsiteY0" fmla="*/ 577811 h 577811"/>
                    <a:gd name="connsiteX1" fmla="*/ 129026 w 594641"/>
                    <a:gd name="connsiteY1" fmla="*/ 555372 h 577811"/>
                    <a:gd name="connsiteX2" fmla="*/ 297321 w 594641"/>
                    <a:gd name="connsiteY2" fmla="*/ 577811 h 577811"/>
                    <a:gd name="connsiteX3" fmla="*/ 534328 w 594641"/>
                    <a:gd name="connsiteY3" fmla="*/ 577811 h 577811"/>
                    <a:gd name="connsiteX4" fmla="*/ 572202 w 594641"/>
                    <a:gd name="connsiteY4" fmla="*/ 314149 h 577811"/>
                    <a:gd name="connsiteX5" fmla="*/ 560982 w 594641"/>
                    <a:gd name="connsiteY5" fmla="*/ 162684 h 577811"/>
                    <a:gd name="connsiteX6" fmla="*/ 594641 w 594641"/>
                    <a:gd name="connsiteY6" fmla="*/ 0 h 577811"/>
                    <a:gd name="connsiteX0" fmla="*/ 0 w 594641"/>
                    <a:gd name="connsiteY0" fmla="*/ 577811 h 577811"/>
                    <a:gd name="connsiteX1" fmla="*/ 129026 w 594641"/>
                    <a:gd name="connsiteY1" fmla="*/ 555372 h 577811"/>
                    <a:gd name="connsiteX2" fmla="*/ 297321 w 594641"/>
                    <a:gd name="connsiteY2" fmla="*/ 577811 h 577811"/>
                    <a:gd name="connsiteX3" fmla="*/ 534328 w 594641"/>
                    <a:gd name="connsiteY3" fmla="*/ 577811 h 577811"/>
                    <a:gd name="connsiteX4" fmla="*/ 572202 w 594641"/>
                    <a:gd name="connsiteY4" fmla="*/ 314149 h 577811"/>
                    <a:gd name="connsiteX5" fmla="*/ 539840 w 594641"/>
                    <a:gd name="connsiteY5" fmla="*/ 177151 h 577811"/>
                    <a:gd name="connsiteX6" fmla="*/ 594641 w 594641"/>
                    <a:gd name="connsiteY6" fmla="*/ 0 h 57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641" h="577811">
                      <a:moveTo>
                        <a:pt x="0" y="577811"/>
                      </a:moveTo>
                      <a:lnTo>
                        <a:pt x="129026" y="555372"/>
                      </a:lnTo>
                      <a:lnTo>
                        <a:pt x="297321" y="577811"/>
                      </a:lnTo>
                      <a:lnTo>
                        <a:pt x="534328" y="577811"/>
                      </a:lnTo>
                      <a:lnTo>
                        <a:pt x="572202" y="314149"/>
                      </a:lnTo>
                      <a:lnTo>
                        <a:pt x="539840" y="177151"/>
                      </a:lnTo>
                      <a:lnTo>
                        <a:pt x="59464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3" name="Group 32">
                <a:extLst>
                  <a:ext uri="{FF2B5EF4-FFF2-40B4-BE49-F238E27FC236}">
                    <a16:creationId xmlns:a16="http://schemas.microsoft.com/office/drawing/2014/main" id="{9F8B949D-BD45-464A-BD1F-60167B9C717B}"/>
                  </a:ext>
                </a:extLst>
              </p:cNvPr>
              <p:cNvGrpSpPr/>
              <p:nvPr/>
            </p:nvGrpSpPr>
            <p:grpSpPr>
              <a:xfrm>
                <a:off x="224005" y="1156441"/>
                <a:ext cx="611504" cy="583565"/>
                <a:chOff x="224005" y="1156441"/>
                <a:chExt cx="611504" cy="583565"/>
              </a:xfrm>
            </p:grpSpPr>
            <p:grpSp>
              <p:nvGrpSpPr>
                <p:cNvPr id="36" name="Group 35">
                  <a:extLst>
                    <a:ext uri="{FF2B5EF4-FFF2-40B4-BE49-F238E27FC236}">
                      <a16:creationId xmlns:a16="http://schemas.microsoft.com/office/drawing/2014/main" id="{8F9468BC-3778-41DC-908E-05D68A7F06F6}"/>
                    </a:ext>
                  </a:extLst>
                </p:cNvPr>
                <p:cNvGrpSpPr/>
                <p:nvPr/>
              </p:nvGrpSpPr>
              <p:grpSpPr>
                <a:xfrm>
                  <a:off x="296883" y="1488353"/>
                  <a:ext cx="426043" cy="130810"/>
                  <a:chOff x="258002" y="994175"/>
                  <a:chExt cx="426043" cy="130810"/>
                </a:xfrm>
              </p:grpSpPr>
              <p:sp>
                <p:nvSpPr>
                  <p:cNvPr id="42" name="Rectangle 41">
                    <a:extLst>
                      <a:ext uri="{FF2B5EF4-FFF2-40B4-BE49-F238E27FC236}">
                        <a16:creationId xmlns:a16="http://schemas.microsoft.com/office/drawing/2014/main" id="{BCFA72A1-08E1-43AE-8467-0CA2BCECE4FB}"/>
                      </a:ext>
                    </a:extLst>
                  </p:cNvPr>
                  <p:cNvSpPr/>
                  <p:nvPr/>
                </p:nvSpPr>
                <p:spPr>
                  <a:xfrm>
                    <a:off x="364640" y="994175"/>
                    <a:ext cx="319405" cy="130810"/>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3" name="Oval 42">
                    <a:extLst>
                      <a:ext uri="{FF2B5EF4-FFF2-40B4-BE49-F238E27FC236}">
                        <a16:creationId xmlns:a16="http://schemas.microsoft.com/office/drawing/2014/main" id="{41F77210-B6F3-43A4-B690-DD9B7E86BFAA}"/>
                      </a:ext>
                    </a:extLst>
                  </p:cNvPr>
                  <p:cNvSpPr/>
                  <p:nvPr/>
                </p:nvSpPr>
                <p:spPr>
                  <a:xfrm>
                    <a:off x="258002" y="1021520"/>
                    <a:ext cx="72847" cy="71954"/>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4" name="Oval 43">
                    <a:extLst>
                      <a:ext uri="{FF2B5EF4-FFF2-40B4-BE49-F238E27FC236}">
                        <a16:creationId xmlns:a16="http://schemas.microsoft.com/office/drawing/2014/main" id="{F2B953B3-2177-4F9D-8A91-77C533BD5775}"/>
                      </a:ext>
                    </a:extLst>
                  </p:cNvPr>
                  <p:cNvSpPr/>
                  <p:nvPr/>
                </p:nvSpPr>
                <p:spPr>
                  <a:xfrm>
                    <a:off x="409784" y="1021661"/>
                    <a:ext cx="72310" cy="71709"/>
                  </a:xfrm>
                  <a:prstGeom prst="ellipse">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37" name="Oval 36">
                  <a:extLst>
                    <a:ext uri="{FF2B5EF4-FFF2-40B4-BE49-F238E27FC236}">
                      <a16:creationId xmlns:a16="http://schemas.microsoft.com/office/drawing/2014/main" id="{5F2DDC5E-4008-4EB8-A691-BE8EA545DD0C}"/>
                    </a:ext>
                  </a:extLst>
                </p:cNvPr>
                <p:cNvSpPr/>
                <p:nvPr/>
              </p:nvSpPr>
              <p:spPr>
                <a:xfrm>
                  <a:off x="285663" y="1215735"/>
                  <a:ext cx="143883" cy="143875"/>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38" name="Straight Connector 37">
                  <a:extLst>
                    <a:ext uri="{FF2B5EF4-FFF2-40B4-BE49-F238E27FC236}">
                      <a16:creationId xmlns:a16="http://schemas.microsoft.com/office/drawing/2014/main" id="{897EA0EC-857A-4D38-B80E-A3C5B08A354D}"/>
                    </a:ext>
                  </a:extLst>
                </p:cNvPr>
                <p:cNvCxnSpPr/>
                <p:nvPr/>
              </p:nvCxnSpPr>
              <p:spPr>
                <a:xfrm>
                  <a:off x="224005" y="1156441"/>
                  <a:ext cx="0" cy="583565"/>
                </a:xfrm>
                <a:prstGeom prst="line">
                  <a:avLst/>
                </a:prstGeom>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6F3423A9-655D-480B-BF42-B45548988142}"/>
                    </a:ext>
                  </a:extLst>
                </p:cNvPr>
                <p:cNvCxnSpPr/>
                <p:nvPr/>
              </p:nvCxnSpPr>
              <p:spPr>
                <a:xfrm>
                  <a:off x="224005" y="1162046"/>
                  <a:ext cx="611504" cy="0"/>
                </a:xfrm>
                <a:prstGeom prst="line">
                  <a:avLst/>
                </a:prstGeom>
              </p:spPr>
              <p:style>
                <a:lnRef idx="1">
                  <a:schemeClr val="dk1"/>
                </a:lnRef>
                <a:fillRef idx="0">
                  <a:schemeClr val="dk1"/>
                </a:fillRef>
                <a:effectRef idx="0">
                  <a:schemeClr val="dk1"/>
                </a:effectRef>
                <a:fontRef idx="minor">
                  <a:schemeClr val="tx1"/>
                </a:fontRef>
              </p:style>
            </p:cxnSp>
            <p:sp>
              <p:nvSpPr>
                <p:cNvPr id="40" name="Freeform: Shape 39">
                  <a:extLst>
                    <a:ext uri="{FF2B5EF4-FFF2-40B4-BE49-F238E27FC236}">
                      <a16:creationId xmlns:a16="http://schemas.microsoft.com/office/drawing/2014/main" id="{8F93C52E-F8B4-4DBB-813D-641350559E56}"/>
                    </a:ext>
                  </a:extLst>
                </p:cNvPr>
                <p:cNvSpPr/>
                <p:nvPr/>
              </p:nvSpPr>
              <p:spPr>
                <a:xfrm>
                  <a:off x="224005" y="1161448"/>
                  <a:ext cx="594159" cy="577311"/>
                </a:xfrm>
                <a:custGeom>
                  <a:avLst/>
                  <a:gdLst>
                    <a:gd name="connsiteX0" fmla="*/ 0 w 594641"/>
                    <a:gd name="connsiteY0" fmla="*/ 577811 h 577811"/>
                    <a:gd name="connsiteX1" fmla="*/ 129026 w 594641"/>
                    <a:gd name="connsiteY1" fmla="*/ 555372 h 577811"/>
                    <a:gd name="connsiteX2" fmla="*/ 297321 w 594641"/>
                    <a:gd name="connsiteY2" fmla="*/ 577811 h 577811"/>
                    <a:gd name="connsiteX3" fmla="*/ 465615 w 594641"/>
                    <a:gd name="connsiteY3" fmla="*/ 493664 h 577811"/>
                    <a:gd name="connsiteX4" fmla="*/ 572202 w 594641"/>
                    <a:gd name="connsiteY4" fmla="*/ 314149 h 577811"/>
                    <a:gd name="connsiteX5" fmla="*/ 560982 w 594641"/>
                    <a:gd name="connsiteY5" fmla="*/ 162684 h 577811"/>
                    <a:gd name="connsiteX6" fmla="*/ 594641 w 594641"/>
                    <a:gd name="connsiteY6" fmla="*/ 0 h 577811"/>
                    <a:gd name="connsiteX0" fmla="*/ 0 w 594641"/>
                    <a:gd name="connsiteY0" fmla="*/ 577811 h 577811"/>
                    <a:gd name="connsiteX1" fmla="*/ 129026 w 594641"/>
                    <a:gd name="connsiteY1" fmla="*/ 555372 h 577811"/>
                    <a:gd name="connsiteX2" fmla="*/ 297321 w 594641"/>
                    <a:gd name="connsiteY2" fmla="*/ 577811 h 577811"/>
                    <a:gd name="connsiteX3" fmla="*/ 542606 w 594641"/>
                    <a:gd name="connsiteY3" fmla="*/ 550250 h 577811"/>
                    <a:gd name="connsiteX4" fmla="*/ 572202 w 594641"/>
                    <a:gd name="connsiteY4" fmla="*/ 314149 h 577811"/>
                    <a:gd name="connsiteX5" fmla="*/ 560982 w 594641"/>
                    <a:gd name="connsiteY5" fmla="*/ 162684 h 577811"/>
                    <a:gd name="connsiteX6" fmla="*/ 594641 w 594641"/>
                    <a:gd name="connsiteY6" fmla="*/ 0 h 577811"/>
                    <a:gd name="connsiteX0" fmla="*/ 0 w 594641"/>
                    <a:gd name="connsiteY0" fmla="*/ 577811 h 577811"/>
                    <a:gd name="connsiteX1" fmla="*/ 129026 w 594641"/>
                    <a:gd name="connsiteY1" fmla="*/ 555372 h 577811"/>
                    <a:gd name="connsiteX2" fmla="*/ 297321 w 594641"/>
                    <a:gd name="connsiteY2" fmla="*/ 577811 h 577811"/>
                    <a:gd name="connsiteX3" fmla="*/ 542606 w 594641"/>
                    <a:gd name="connsiteY3" fmla="*/ 550250 h 577811"/>
                    <a:gd name="connsiteX4" fmla="*/ 594641 w 594641"/>
                    <a:gd name="connsiteY4" fmla="*/ 297528 h 577811"/>
                    <a:gd name="connsiteX5" fmla="*/ 560982 w 594641"/>
                    <a:gd name="connsiteY5" fmla="*/ 162684 h 577811"/>
                    <a:gd name="connsiteX6" fmla="*/ 594641 w 594641"/>
                    <a:gd name="connsiteY6" fmla="*/ 0 h 577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641" h="577811">
                      <a:moveTo>
                        <a:pt x="0" y="577811"/>
                      </a:moveTo>
                      <a:lnTo>
                        <a:pt x="129026" y="555372"/>
                      </a:lnTo>
                      <a:lnTo>
                        <a:pt x="297321" y="577811"/>
                      </a:lnTo>
                      <a:lnTo>
                        <a:pt x="542606" y="550250"/>
                      </a:lnTo>
                      <a:lnTo>
                        <a:pt x="594641" y="297528"/>
                      </a:lnTo>
                      <a:lnTo>
                        <a:pt x="560982" y="162684"/>
                      </a:lnTo>
                      <a:lnTo>
                        <a:pt x="594641" y="0"/>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1" name="Oval 40">
                  <a:extLst>
                    <a:ext uri="{FF2B5EF4-FFF2-40B4-BE49-F238E27FC236}">
                      <a16:creationId xmlns:a16="http://schemas.microsoft.com/office/drawing/2014/main" id="{59212220-4D35-48CD-BC20-2646544D7B4C}"/>
                    </a:ext>
                  </a:extLst>
                </p:cNvPr>
                <p:cNvSpPr/>
                <p:nvPr/>
              </p:nvSpPr>
              <p:spPr>
                <a:xfrm>
                  <a:off x="604119" y="1513237"/>
                  <a:ext cx="72000" cy="72000"/>
                </a:xfrm>
                <a:prstGeom prst="ellipse">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34" name="Text Box 3843">
                <a:extLst>
                  <a:ext uri="{FF2B5EF4-FFF2-40B4-BE49-F238E27FC236}">
                    <a16:creationId xmlns:a16="http://schemas.microsoft.com/office/drawing/2014/main" id="{D6915E4E-526B-4C60-BCFD-140DD9EE603E}"/>
                  </a:ext>
                </a:extLst>
              </p:cNvPr>
              <p:cNvSpPr txBox="1"/>
              <p:nvPr/>
            </p:nvSpPr>
            <p:spPr>
              <a:xfrm>
                <a:off x="409185" y="307605"/>
                <a:ext cx="454100" cy="46607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800">
                    <a:effectLst/>
                    <a:latin typeface="Arial" panose="020B0604020202020204" pitchFamily="34" charset="0"/>
                    <a:ea typeface="Calibri" panose="020F0502020204030204" pitchFamily="34" charset="0"/>
                    <a:cs typeface="Times New Roman" panose="02020603050405020304" pitchFamily="18" charset="0"/>
                  </a:rPr>
                  <a:t>Wi-Fi </a:t>
                </a:r>
                <a:r>
                  <a:rPr lang="de-DE" sz="900" b="1">
                    <a:effectLst/>
                    <a:latin typeface="Arial" panose="020B0604020202020204" pitchFamily="34" charset="0"/>
                    <a:ea typeface="Calibri" panose="020F0502020204030204" pitchFamily="34" charset="0"/>
                    <a:cs typeface="Times New Roman" panose="02020603050405020304" pitchFamily="18" charset="0"/>
                  </a:rPr>
                  <a:t>off</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35" name="Text Box 3843">
                <a:extLst>
                  <a:ext uri="{FF2B5EF4-FFF2-40B4-BE49-F238E27FC236}">
                    <a16:creationId xmlns:a16="http://schemas.microsoft.com/office/drawing/2014/main" id="{73EF224F-0ADC-4FF7-841A-8DE89B81D694}"/>
                  </a:ext>
                </a:extLst>
              </p:cNvPr>
              <p:cNvSpPr txBox="1"/>
              <p:nvPr/>
            </p:nvSpPr>
            <p:spPr>
              <a:xfrm>
                <a:off x="409209" y="1163508"/>
                <a:ext cx="496437" cy="46545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800">
                    <a:effectLst/>
                    <a:latin typeface="Arial" panose="020B0604020202020204" pitchFamily="34" charset="0"/>
                    <a:ea typeface="Calibri" panose="020F0502020204030204" pitchFamily="34" charset="0"/>
                    <a:cs typeface="Times New Roman" panose="02020603050405020304" pitchFamily="18" charset="0"/>
                  </a:rPr>
                  <a:t>Wi-Fi </a:t>
                </a:r>
                <a:r>
                  <a:rPr lang="de-DE" sz="900" b="1">
                    <a:effectLst/>
                    <a:latin typeface="Arial" panose="020B0604020202020204" pitchFamily="34" charset="0"/>
                    <a:ea typeface="Calibri" panose="020F0502020204030204" pitchFamily="34" charset="0"/>
                    <a:cs typeface="Times New Roman" panose="02020603050405020304" pitchFamily="18" charset="0"/>
                  </a:rPr>
                  <a:t>on</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grpSp>
      </p:grpSp>
      <p:sp>
        <p:nvSpPr>
          <p:cNvPr id="3" name="TextBox 2">
            <a:extLst>
              <a:ext uri="{FF2B5EF4-FFF2-40B4-BE49-F238E27FC236}">
                <a16:creationId xmlns:a16="http://schemas.microsoft.com/office/drawing/2014/main" id="{73E476CB-CF2B-4D04-A5E6-3D149BC9C8CC}"/>
              </a:ext>
            </a:extLst>
          </p:cNvPr>
          <p:cNvSpPr txBox="1"/>
          <p:nvPr/>
        </p:nvSpPr>
        <p:spPr>
          <a:xfrm>
            <a:off x="2564956" y="2778034"/>
            <a:ext cx="892993" cy="246221"/>
          </a:xfrm>
          <a:prstGeom prst="rect">
            <a:avLst/>
          </a:prstGeom>
          <a:noFill/>
        </p:spPr>
        <p:txBody>
          <a:bodyPr wrap="square" rtlCol="0">
            <a:spAutoFit/>
          </a:bodyPr>
          <a:lstStyle/>
          <a:p>
            <a:r>
              <a:rPr lang="en-GB" sz="1000" dirty="0"/>
              <a:t>Status LED</a:t>
            </a:r>
          </a:p>
        </p:txBody>
      </p:sp>
      <p:sp>
        <p:nvSpPr>
          <p:cNvPr id="202" name="TextBox 201">
            <a:extLst>
              <a:ext uri="{FF2B5EF4-FFF2-40B4-BE49-F238E27FC236}">
                <a16:creationId xmlns:a16="http://schemas.microsoft.com/office/drawing/2014/main" id="{EEC5C19D-78C5-420C-A5F1-4A9FC1B7EEA7}"/>
              </a:ext>
            </a:extLst>
          </p:cNvPr>
          <p:cNvSpPr txBox="1"/>
          <p:nvPr/>
        </p:nvSpPr>
        <p:spPr>
          <a:xfrm>
            <a:off x="2049859" y="3086845"/>
            <a:ext cx="892993" cy="246221"/>
          </a:xfrm>
          <a:prstGeom prst="rect">
            <a:avLst/>
          </a:prstGeom>
          <a:noFill/>
        </p:spPr>
        <p:txBody>
          <a:bodyPr wrap="square" rtlCol="0">
            <a:spAutoFit/>
          </a:bodyPr>
          <a:lstStyle/>
          <a:p>
            <a:r>
              <a:rPr lang="en-GB" sz="1000" dirty="0"/>
              <a:t>Travel LEDs</a:t>
            </a:r>
          </a:p>
        </p:txBody>
      </p:sp>
      <p:sp>
        <p:nvSpPr>
          <p:cNvPr id="203" name="TextBox 202">
            <a:extLst>
              <a:ext uri="{FF2B5EF4-FFF2-40B4-BE49-F238E27FC236}">
                <a16:creationId xmlns:a16="http://schemas.microsoft.com/office/drawing/2014/main" id="{18AA6D28-D776-402E-9996-3867B0EDAFEC}"/>
              </a:ext>
            </a:extLst>
          </p:cNvPr>
          <p:cNvSpPr txBox="1"/>
          <p:nvPr/>
        </p:nvSpPr>
        <p:spPr>
          <a:xfrm>
            <a:off x="1814213" y="3346244"/>
            <a:ext cx="1140759" cy="246221"/>
          </a:xfrm>
          <a:prstGeom prst="rect">
            <a:avLst/>
          </a:prstGeom>
          <a:noFill/>
        </p:spPr>
        <p:txBody>
          <a:bodyPr wrap="square" rtlCol="0">
            <a:spAutoFit/>
          </a:bodyPr>
          <a:lstStyle/>
          <a:p>
            <a:r>
              <a:rPr lang="en-GB" sz="1000" b="1" dirty="0"/>
              <a:t>Ins</a:t>
            </a:r>
            <a:r>
              <a:rPr lang="en-GB" sz="1000" dirty="0"/>
              <a:t>.  </a:t>
            </a:r>
            <a:r>
              <a:rPr lang="en-GB" sz="1000" b="1" dirty="0">
                <a:solidFill>
                  <a:srgbClr val="0070C0"/>
                </a:solidFill>
              </a:rPr>
              <a:t>A     B    </a:t>
            </a:r>
            <a:r>
              <a:rPr lang="en-GB" sz="1000" b="1" dirty="0">
                <a:solidFill>
                  <a:srgbClr val="FF0000"/>
                </a:solidFill>
              </a:rPr>
              <a:t>C     D</a:t>
            </a:r>
          </a:p>
        </p:txBody>
      </p:sp>
      <p:pic>
        <p:nvPicPr>
          <p:cNvPr id="204" name="Picture 203">
            <a:extLst>
              <a:ext uri="{FF2B5EF4-FFF2-40B4-BE49-F238E27FC236}">
                <a16:creationId xmlns:a16="http://schemas.microsoft.com/office/drawing/2014/main" id="{8DFC6DFB-7D29-4850-8288-AB19AD55835B}"/>
              </a:ext>
            </a:extLst>
          </p:cNvPr>
          <p:cNvPicPr/>
          <p:nvPr/>
        </p:nvPicPr>
        <p:blipFill>
          <a:blip r:embed="rId4" cstate="print"/>
          <a:srcRect/>
          <a:stretch>
            <a:fillRect/>
          </a:stretch>
        </p:blipFill>
        <p:spPr bwMode="auto">
          <a:xfrm>
            <a:off x="3764009" y="2679470"/>
            <a:ext cx="476250" cy="472440"/>
          </a:xfrm>
          <a:prstGeom prst="rect">
            <a:avLst/>
          </a:prstGeom>
          <a:noFill/>
          <a:ln w="9525">
            <a:noFill/>
            <a:miter lim="800000"/>
            <a:headEnd/>
            <a:tailEnd/>
          </a:ln>
        </p:spPr>
      </p:pic>
      <p:sp>
        <p:nvSpPr>
          <p:cNvPr id="205" name="TextBox 204">
            <a:extLst>
              <a:ext uri="{FF2B5EF4-FFF2-40B4-BE49-F238E27FC236}">
                <a16:creationId xmlns:a16="http://schemas.microsoft.com/office/drawing/2014/main" id="{79869427-D33E-475A-B2B7-B391B501C5B0}"/>
              </a:ext>
            </a:extLst>
          </p:cNvPr>
          <p:cNvSpPr txBox="1"/>
          <p:nvPr/>
        </p:nvSpPr>
        <p:spPr>
          <a:xfrm>
            <a:off x="4195865" y="3259630"/>
            <a:ext cx="4417420" cy="461665"/>
          </a:xfrm>
          <a:prstGeom prst="rect">
            <a:avLst/>
          </a:prstGeom>
          <a:noFill/>
        </p:spPr>
        <p:txBody>
          <a:bodyPr wrap="square" rtlCol="0">
            <a:spAutoFit/>
          </a:bodyPr>
          <a:lstStyle/>
          <a:p>
            <a:pPr lvl="0" algn="just">
              <a:defRPr/>
            </a:pPr>
            <a:r>
              <a:rPr lang="en-GB" sz="1200" dirty="0"/>
              <a:t>Verification of signalling can be done by checking the lighting sequence of “Travel LEDs” on the Pro-Hydro card.</a:t>
            </a:r>
            <a:endParaRPr lang="en-GB" sz="1200" u="sng" dirty="0"/>
          </a:p>
        </p:txBody>
      </p:sp>
      <p:sp>
        <p:nvSpPr>
          <p:cNvPr id="5" name="Slide Number Placeholder 4">
            <a:extLst>
              <a:ext uri="{FF2B5EF4-FFF2-40B4-BE49-F238E27FC236}">
                <a16:creationId xmlns:a16="http://schemas.microsoft.com/office/drawing/2014/main" id="{8332090D-4C93-4021-9A06-52D319576EC4}"/>
              </a:ext>
            </a:extLst>
          </p:cNvPr>
          <p:cNvSpPr>
            <a:spLocks noGrp="1"/>
          </p:cNvSpPr>
          <p:nvPr>
            <p:ph type="sldNum" sz="quarter" idx="12"/>
          </p:nvPr>
        </p:nvSpPr>
        <p:spPr/>
        <p:txBody>
          <a:bodyPr/>
          <a:lstStyle/>
          <a:p>
            <a:fld id="{418D8610-C083-4EDD-9217-F811E5D92946}" type="slidenum">
              <a:rPr lang="de-DE" smtClean="0"/>
              <a:t>16</a:t>
            </a:fld>
            <a:endParaRPr lang="de-DE"/>
          </a:p>
        </p:txBody>
      </p:sp>
    </p:spTree>
    <p:extLst>
      <p:ext uri="{BB962C8B-B14F-4D97-AF65-F5344CB8AC3E}">
        <p14:creationId xmlns:p14="http://schemas.microsoft.com/office/powerpoint/2010/main" val="3678482041"/>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4"/>
                                        </p:tgtEl>
                                        <p:attrNameLst>
                                          <p:attrName>style.visibility</p:attrName>
                                        </p:attrNameLst>
                                      </p:cBhvr>
                                      <p:to>
                                        <p:strVal val="visible"/>
                                      </p:to>
                                    </p:set>
                                    <p:animEffect transition="in" filter="wipe(left)">
                                      <p:cBhvr>
                                        <p:cTn id="7" dur="1000"/>
                                        <p:tgtEl>
                                          <p:spTgt spid="49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4"/>
                                        </p:tgtEl>
                                        <p:attrNameLst>
                                          <p:attrName>style.visibility</p:attrName>
                                        </p:attrNameLst>
                                      </p:cBhvr>
                                      <p:to>
                                        <p:strVal val="visible"/>
                                      </p:to>
                                    </p:set>
                                    <p:animEffect transition="in" filter="wipe(down)">
                                      <p:cBhvr>
                                        <p:cTn id="12" dur="500"/>
                                        <p:tgtEl>
                                          <p:spTgt spid="20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28"/>
                                        </p:tgtEl>
                                        <p:attrNameLst>
                                          <p:attrName>style.visibility</p:attrName>
                                        </p:attrNameLst>
                                      </p:cBhvr>
                                      <p:to>
                                        <p:strVal val="visible"/>
                                      </p:to>
                                    </p:set>
                                    <p:animEffect transition="in" filter="wipe(left)">
                                      <p:cBhvr>
                                        <p:cTn id="15" dur="1000"/>
                                        <p:tgtEl>
                                          <p:spTgt spid="52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05"/>
                                        </p:tgtEl>
                                        <p:attrNameLst>
                                          <p:attrName>style.visibility</p:attrName>
                                        </p:attrNameLst>
                                      </p:cBhvr>
                                      <p:to>
                                        <p:strVal val="visible"/>
                                      </p:to>
                                    </p:set>
                                    <p:animEffect transition="in" filter="wipe(left)">
                                      <p:cBhvr>
                                        <p:cTn id="18" dur="1000"/>
                                        <p:tgtEl>
                                          <p:spTgt spid="2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 grpId="0"/>
      <p:bldP spid="494" grpId="0"/>
      <p:bldP spid="20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741166-79AA-4CE4-BDD3-9366E36EEE85}"/>
              </a:ext>
            </a:extLst>
          </p:cNvPr>
          <p:cNvSpPr txBox="1">
            <a:spLocks/>
          </p:cNvSpPr>
          <p:nvPr/>
        </p:nvSpPr>
        <p:spPr>
          <a:xfrm>
            <a:off x="1853513" y="96137"/>
            <a:ext cx="5199216" cy="5984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200" b="0" i="0" u="none" strike="noStrike" kern="0" cap="none" spc="0" normalizeH="0" baseline="0" noProof="0" dirty="0">
                <a:ln>
                  <a:noFill/>
                </a:ln>
                <a:solidFill>
                  <a:srgbClr val="0070C0"/>
                </a:solidFill>
                <a:effectLst/>
                <a:uLnTx/>
                <a:uFillTx/>
                <a:latin typeface="Calibri"/>
                <a:ea typeface="+mj-ea"/>
                <a:cs typeface="Calibri" pitchFamily="34" charset="0"/>
              </a:rPr>
              <a:t>Connect your telephone to do your set up!</a:t>
            </a:r>
            <a:endParaRPr kumimoji="0" lang="en-GB" sz="2200" b="0" i="0" u="none" strike="noStrike" kern="1200" cap="none" spc="0" normalizeH="0" baseline="0" noProof="0" dirty="0">
              <a:ln>
                <a:noFill/>
              </a:ln>
              <a:solidFill>
                <a:srgbClr val="0070C0"/>
              </a:solidFill>
              <a:effectLst/>
              <a:uLnTx/>
              <a:uFillTx/>
              <a:latin typeface="Calibri"/>
              <a:ea typeface="+mj-ea"/>
              <a:cs typeface="+mj-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D8610-C083-4EDD-9217-F811E5D92946}" type="slidenum">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e-D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77" name="Picture 476">
            <a:extLst>
              <a:ext uri="{FF2B5EF4-FFF2-40B4-BE49-F238E27FC236}">
                <a16:creationId xmlns:a16="http://schemas.microsoft.com/office/drawing/2014/main" id="{5F712122-66BC-4512-A365-268DF67E9C7D}"/>
              </a:ext>
            </a:extLst>
          </p:cNvPr>
          <p:cNvPicPr/>
          <p:nvPr/>
        </p:nvPicPr>
        <p:blipFill rotWithShape="1">
          <a:blip r:embed="rId4" cstate="print">
            <a:extLst>
              <a:ext uri="{28A0092B-C50C-407E-A947-70E740481C1C}">
                <a14:useLocalDpi xmlns:a14="http://schemas.microsoft.com/office/drawing/2010/main" val="0"/>
              </a:ext>
            </a:extLst>
          </a:blip>
          <a:srcRect t="611" b="54638"/>
          <a:stretch/>
        </p:blipFill>
        <p:spPr bwMode="auto">
          <a:xfrm>
            <a:off x="318779" y="785577"/>
            <a:ext cx="2534285" cy="1972945"/>
          </a:xfrm>
          <a:prstGeom prst="rect">
            <a:avLst/>
          </a:prstGeom>
          <a:ln w="12700" cap="flat" cmpd="sng" algn="ctr">
            <a:solidFill>
              <a:srgbClr val="0070C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8" name="Picture 7">
            <a:extLst>
              <a:ext uri="{FF2B5EF4-FFF2-40B4-BE49-F238E27FC236}">
                <a16:creationId xmlns:a16="http://schemas.microsoft.com/office/drawing/2014/main" id="{D5F57D58-7041-4FE1-8B10-99C622634B80}"/>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111250" y="1425258"/>
            <a:ext cx="2391410" cy="2155190"/>
          </a:xfrm>
          <a:prstGeom prst="rect">
            <a:avLst/>
          </a:prstGeom>
          <a:ln w="12700">
            <a:solidFill>
              <a:srgbClr val="0070C0"/>
            </a:solidFill>
          </a:ln>
        </p:spPr>
      </p:pic>
      <p:pic>
        <p:nvPicPr>
          <p:cNvPr id="10" name="Picture 9">
            <a:extLst>
              <a:ext uri="{FF2B5EF4-FFF2-40B4-BE49-F238E27FC236}">
                <a16:creationId xmlns:a16="http://schemas.microsoft.com/office/drawing/2014/main" id="{3362DEA5-B32E-42F9-9246-9289EE8F3B6A}"/>
              </a:ext>
            </a:extLst>
          </p:cNvPr>
          <p:cNvPicPr/>
          <p:nvPr/>
        </p:nvPicPr>
        <p:blipFill rotWithShape="1">
          <a:blip r:embed="rId6" cstate="print">
            <a:extLst>
              <a:ext uri="{28A0092B-C50C-407E-A947-70E740481C1C}">
                <a14:useLocalDpi xmlns:a14="http://schemas.microsoft.com/office/drawing/2010/main" val="0"/>
              </a:ext>
            </a:extLst>
          </a:blip>
          <a:srcRect t="596"/>
          <a:stretch/>
        </p:blipFill>
        <p:spPr bwMode="auto">
          <a:xfrm>
            <a:off x="3865387" y="843598"/>
            <a:ext cx="2328545" cy="3923665"/>
          </a:xfrm>
          <a:prstGeom prst="rect">
            <a:avLst/>
          </a:prstGeom>
          <a:ln w="12700" cap="flat" cmpd="sng" algn="ctr">
            <a:solidFill>
              <a:srgbClr val="0070C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2C9530C5-A9B8-4AE1-8A14-43806E747CC2}"/>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6550167" y="1474788"/>
            <a:ext cx="2369185" cy="1533525"/>
          </a:xfrm>
          <a:prstGeom prst="rect">
            <a:avLst/>
          </a:prstGeom>
          <a:ln w="12700">
            <a:solidFill>
              <a:srgbClr val="0070C0"/>
            </a:solidFill>
          </a:ln>
        </p:spPr>
      </p:pic>
      <p:pic>
        <p:nvPicPr>
          <p:cNvPr id="12" name="Picture 11">
            <a:extLst>
              <a:ext uri="{FF2B5EF4-FFF2-40B4-BE49-F238E27FC236}">
                <a16:creationId xmlns:a16="http://schemas.microsoft.com/office/drawing/2014/main" id="{723BFA76-1916-4538-8ADC-D95FBD8E78D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6550167" y="3325813"/>
            <a:ext cx="2375535" cy="663575"/>
          </a:xfrm>
          <a:prstGeom prst="rect">
            <a:avLst/>
          </a:prstGeom>
          <a:ln w="12700">
            <a:solidFill>
              <a:srgbClr val="0070C0"/>
            </a:solidFill>
          </a:ln>
        </p:spPr>
      </p:pic>
      <p:cxnSp>
        <p:nvCxnSpPr>
          <p:cNvPr id="13" name="Straight Arrow Connector 12">
            <a:extLst>
              <a:ext uri="{FF2B5EF4-FFF2-40B4-BE49-F238E27FC236}">
                <a16:creationId xmlns:a16="http://schemas.microsoft.com/office/drawing/2014/main" id="{B25F2E92-41C5-4E43-B353-8B2CAB1B2630}"/>
              </a:ext>
            </a:extLst>
          </p:cNvPr>
          <p:cNvCxnSpPr/>
          <p:nvPr/>
        </p:nvCxnSpPr>
        <p:spPr>
          <a:xfrm flipV="1">
            <a:off x="4407042" y="2275523"/>
            <a:ext cx="2019300" cy="80962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8BBCCEA-B36A-4338-BE49-ADF84AA8C306}"/>
              </a:ext>
            </a:extLst>
          </p:cNvPr>
          <p:cNvCxnSpPr/>
          <p:nvPr/>
        </p:nvCxnSpPr>
        <p:spPr>
          <a:xfrm flipV="1">
            <a:off x="4536582" y="3422968"/>
            <a:ext cx="1891665" cy="4762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9FF81E4-208B-459B-ADE9-9A39C94E022F}"/>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4334652" y="3009583"/>
            <a:ext cx="244475" cy="316230"/>
          </a:xfrm>
          <a:prstGeom prst="rect">
            <a:avLst/>
          </a:prstGeom>
        </p:spPr>
      </p:pic>
      <p:pic>
        <p:nvPicPr>
          <p:cNvPr id="16" name="Picture 15">
            <a:extLst>
              <a:ext uri="{FF2B5EF4-FFF2-40B4-BE49-F238E27FC236}">
                <a16:creationId xmlns:a16="http://schemas.microsoft.com/office/drawing/2014/main" id="{ED39A84D-4E66-4F66-8222-54CD1C060530}"/>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4300997" y="3422333"/>
            <a:ext cx="244475" cy="316230"/>
          </a:xfrm>
          <a:prstGeom prst="rect">
            <a:avLst/>
          </a:prstGeom>
        </p:spPr>
      </p:pic>
      <p:sp>
        <p:nvSpPr>
          <p:cNvPr id="17" name="TextBox 16">
            <a:extLst>
              <a:ext uri="{FF2B5EF4-FFF2-40B4-BE49-F238E27FC236}">
                <a16:creationId xmlns:a16="http://schemas.microsoft.com/office/drawing/2014/main" id="{795FE113-D18D-47E5-A67A-48FCD7464E8F}"/>
              </a:ext>
            </a:extLst>
          </p:cNvPr>
          <p:cNvSpPr txBox="1"/>
          <p:nvPr/>
        </p:nvSpPr>
        <p:spPr>
          <a:xfrm>
            <a:off x="969568" y="3738563"/>
            <a:ext cx="1427643" cy="276999"/>
          </a:xfrm>
          <a:prstGeom prst="rect">
            <a:avLst/>
          </a:prstGeom>
          <a:noFill/>
        </p:spPr>
        <p:txBody>
          <a:bodyPr wrap="square" rtlCol="0">
            <a:spAutoFit/>
          </a:bodyPr>
          <a:lstStyle/>
          <a:p>
            <a:pPr lvl="0" algn="just">
              <a:defRPr/>
            </a:pPr>
            <a:r>
              <a:rPr lang="en-GB" sz="1200" dirty="0">
                <a:solidFill>
                  <a:srgbClr val="0070C0"/>
                </a:solidFill>
              </a:rPr>
              <a:t>Entering pin code</a:t>
            </a:r>
          </a:p>
        </p:txBody>
      </p:sp>
      <p:sp>
        <p:nvSpPr>
          <p:cNvPr id="18" name="TextBox 17">
            <a:extLst>
              <a:ext uri="{FF2B5EF4-FFF2-40B4-BE49-F238E27FC236}">
                <a16:creationId xmlns:a16="http://schemas.microsoft.com/office/drawing/2014/main" id="{E7544E8A-B78E-40C5-9F6F-CC647FA4929D}"/>
              </a:ext>
            </a:extLst>
          </p:cNvPr>
          <p:cNvSpPr txBox="1"/>
          <p:nvPr/>
        </p:nvSpPr>
        <p:spPr>
          <a:xfrm>
            <a:off x="4238823" y="4250413"/>
            <a:ext cx="1427643" cy="461665"/>
          </a:xfrm>
          <a:prstGeom prst="rect">
            <a:avLst/>
          </a:prstGeom>
          <a:noFill/>
        </p:spPr>
        <p:txBody>
          <a:bodyPr wrap="square" rtlCol="0">
            <a:spAutoFit/>
          </a:bodyPr>
          <a:lstStyle/>
          <a:p>
            <a:pPr lvl="0" algn="just">
              <a:defRPr/>
            </a:pPr>
            <a:r>
              <a:rPr lang="en-GB" sz="1200" dirty="0">
                <a:solidFill>
                  <a:srgbClr val="0070C0"/>
                </a:solidFill>
              </a:rPr>
              <a:t>Selecting language &amp; unit system</a:t>
            </a:r>
          </a:p>
        </p:txBody>
      </p:sp>
    </p:spTree>
    <p:extLst>
      <p:ext uri="{BB962C8B-B14F-4D97-AF65-F5344CB8AC3E}">
        <p14:creationId xmlns:p14="http://schemas.microsoft.com/office/powerpoint/2010/main" val="81786669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741166-79AA-4CE4-BDD3-9366E36EEE85}"/>
              </a:ext>
            </a:extLst>
          </p:cNvPr>
          <p:cNvSpPr txBox="1">
            <a:spLocks/>
          </p:cNvSpPr>
          <p:nvPr/>
        </p:nvSpPr>
        <p:spPr>
          <a:xfrm>
            <a:off x="1853801" y="68345"/>
            <a:ext cx="5199216" cy="5984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200" b="0" i="0" u="none" strike="noStrike" kern="0" cap="none" spc="0" normalizeH="0" baseline="0" noProof="0" dirty="0">
                <a:ln>
                  <a:noFill/>
                </a:ln>
                <a:solidFill>
                  <a:srgbClr val="0070C0"/>
                </a:solidFill>
                <a:effectLst/>
                <a:uLnTx/>
                <a:uFillTx/>
                <a:latin typeface="Calibri"/>
                <a:ea typeface="+mj-ea"/>
                <a:cs typeface="Calibri" pitchFamily="34" charset="0"/>
              </a:rPr>
              <a:t>Connect your telephone to do your set up!</a:t>
            </a:r>
            <a:endParaRPr kumimoji="0" lang="en-GB" sz="2200" b="0" i="0" u="none" strike="noStrike" kern="1200" cap="none" spc="0" normalizeH="0" baseline="0" noProof="0" dirty="0">
              <a:ln>
                <a:noFill/>
              </a:ln>
              <a:solidFill>
                <a:srgbClr val="0070C0"/>
              </a:solidFill>
              <a:effectLst/>
              <a:uLnTx/>
              <a:uFillTx/>
              <a:latin typeface="Calibri"/>
              <a:ea typeface="+mj-ea"/>
              <a:cs typeface="+mj-cs"/>
            </a:endParaRPr>
          </a:p>
        </p:txBody>
      </p:sp>
      <p:pic>
        <p:nvPicPr>
          <p:cNvPr id="15" name="Picture 14">
            <a:extLst>
              <a:ext uri="{FF2B5EF4-FFF2-40B4-BE49-F238E27FC236}">
                <a16:creationId xmlns:a16="http://schemas.microsoft.com/office/drawing/2014/main" id="{E3FF6D7A-FA20-4DD3-91ED-0E9EAFC79C46}"/>
              </a:ext>
            </a:extLst>
          </p:cNvPr>
          <p:cNvPicPr/>
          <p:nvPr/>
        </p:nvPicPr>
        <p:blipFill rotWithShape="1">
          <a:blip r:embed="rId4" cstate="print">
            <a:extLst>
              <a:ext uri="{28A0092B-C50C-407E-A947-70E740481C1C}">
                <a14:useLocalDpi xmlns:a14="http://schemas.microsoft.com/office/drawing/2010/main" val="0"/>
              </a:ext>
            </a:extLst>
          </a:blip>
          <a:srcRect t="1094"/>
          <a:stretch/>
        </p:blipFill>
        <p:spPr bwMode="auto">
          <a:xfrm>
            <a:off x="650716" y="666808"/>
            <a:ext cx="2269257" cy="3456304"/>
          </a:xfrm>
          <a:prstGeom prst="rect">
            <a:avLst/>
          </a:prstGeom>
          <a:ln w="12700" cap="flat" cmpd="sng" algn="ctr">
            <a:solidFill>
              <a:srgbClr val="0070C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16" name="TextBox 15">
            <a:extLst>
              <a:ext uri="{FF2B5EF4-FFF2-40B4-BE49-F238E27FC236}">
                <a16:creationId xmlns:a16="http://schemas.microsoft.com/office/drawing/2014/main" id="{83C7696C-941B-4E03-B489-4E93BC60CEB2}"/>
              </a:ext>
            </a:extLst>
          </p:cNvPr>
          <p:cNvSpPr txBox="1"/>
          <p:nvPr/>
        </p:nvSpPr>
        <p:spPr>
          <a:xfrm>
            <a:off x="887843" y="4299902"/>
            <a:ext cx="1000729" cy="276999"/>
          </a:xfrm>
          <a:prstGeom prst="rect">
            <a:avLst/>
          </a:prstGeom>
          <a:noFill/>
        </p:spPr>
        <p:txBody>
          <a:bodyPr wrap="square" rtlCol="0">
            <a:spAutoFit/>
          </a:bodyPr>
          <a:lstStyle/>
          <a:p>
            <a:pPr lvl="0" algn="just">
              <a:defRPr/>
            </a:pPr>
            <a:r>
              <a:rPr lang="en-GB" sz="1200" dirty="0">
                <a:solidFill>
                  <a:srgbClr val="0070C0"/>
                </a:solidFill>
              </a:rPr>
              <a:t>Main menu</a:t>
            </a:r>
          </a:p>
        </p:txBody>
      </p:sp>
      <p:pic>
        <p:nvPicPr>
          <p:cNvPr id="17" name="Picture 16">
            <a:extLst>
              <a:ext uri="{FF2B5EF4-FFF2-40B4-BE49-F238E27FC236}">
                <a16:creationId xmlns:a16="http://schemas.microsoft.com/office/drawing/2014/main" id="{1E560665-22D1-4AB3-98EA-1DA166703560}"/>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3486785" y="618876"/>
            <a:ext cx="1911178" cy="3302335"/>
          </a:xfrm>
          <a:prstGeom prst="rect">
            <a:avLst/>
          </a:prstGeom>
          <a:ln>
            <a:solidFill>
              <a:srgbClr val="0070C0"/>
            </a:solidFill>
          </a:ln>
        </p:spPr>
      </p:pic>
      <p:pic>
        <p:nvPicPr>
          <p:cNvPr id="18" name="Picture 17">
            <a:extLst>
              <a:ext uri="{FF2B5EF4-FFF2-40B4-BE49-F238E27FC236}">
                <a16:creationId xmlns:a16="http://schemas.microsoft.com/office/drawing/2014/main" id="{8028E426-1111-416F-8148-A982D9B9654B}"/>
              </a:ext>
            </a:extLst>
          </p:cNvPr>
          <p:cNvPicPr/>
          <p:nvPr/>
        </p:nvPicPr>
        <p:blipFill rotWithShape="1">
          <a:blip r:embed="rId6" cstate="print">
            <a:extLst>
              <a:ext uri="{28A0092B-C50C-407E-A947-70E740481C1C}">
                <a14:useLocalDpi xmlns:a14="http://schemas.microsoft.com/office/drawing/2010/main" val="0"/>
              </a:ext>
            </a:extLst>
          </a:blip>
          <a:srcRect t="499"/>
          <a:stretch/>
        </p:blipFill>
        <p:spPr bwMode="auto">
          <a:xfrm>
            <a:off x="4903234" y="920582"/>
            <a:ext cx="1771362" cy="3302335"/>
          </a:xfrm>
          <a:prstGeom prst="rect">
            <a:avLst/>
          </a:prstGeom>
          <a:ln w="12700" cap="flat" cmpd="sng" algn="ctr">
            <a:solidFill>
              <a:srgbClr val="0070C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75744782-0783-409C-A8C0-B5679497E990}"/>
              </a:ext>
            </a:extLst>
          </p:cNvPr>
          <p:cNvPicPr/>
          <p:nvPr/>
        </p:nvPicPr>
        <p:blipFill rotWithShape="1">
          <a:blip r:embed="rId6" cstate="print">
            <a:extLst>
              <a:ext uri="{28A0092B-C50C-407E-A947-70E740481C1C}">
                <a14:useLocalDpi xmlns:a14="http://schemas.microsoft.com/office/drawing/2010/main" val="0"/>
              </a:ext>
            </a:extLst>
          </a:blip>
          <a:srcRect t="499"/>
          <a:stretch/>
        </p:blipFill>
        <p:spPr bwMode="auto">
          <a:xfrm>
            <a:off x="6036857" y="1274566"/>
            <a:ext cx="1771362" cy="3302335"/>
          </a:xfrm>
          <a:prstGeom prst="rect">
            <a:avLst/>
          </a:prstGeom>
          <a:ln w="12700" cap="flat" cmpd="sng" algn="ctr">
            <a:solidFill>
              <a:srgbClr val="0070C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pic>
        <p:nvPicPr>
          <p:cNvPr id="20" name="Picture 19">
            <a:extLst>
              <a:ext uri="{FF2B5EF4-FFF2-40B4-BE49-F238E27FC236}">
                <a16:creationId xmlns:a16="http://schemas.microsoft.com/office/drawing/2014/main" id="{B44A06B6-A85F-47F8-98D3-48D1D8307D47}"/>
              </a:ext>
            </a:extLst>
          </p:cNvPr>
          <p:cNvPicPr/>
          <p:nvPr/>
        </p:nvPicPr>
        <p:blipFill rotWithShape="1">
          <a:blip r:embed="rId7" cstate="print">
            <a:extLst>
              <a:ext uri="{28A0092B-C50C-407E-A947-70E740481C1C}">
                <a14:useLocalDpi xmlns:a14="http://schemas.microsoft.com/office/drawing/2010/main" val="0"/>
              </a:ext>
            </a:extLst>
          </a:blip>
          <a:srcRect t="729"/>
          <a:stretch/>
        </p:blipFill>
        <p:spPr bwMode="auto">
          <a:xfrm>
            <a:off x="7030947" y="1633879"/>
            <a:ext cx="1771362" cy="3297006"/>
          </a:xfrm>
          <a:prstGeom prst="rect">
            <a:avLst/>
          </a:prstGeom>
          <a:ln w="12700" cap="flat" cmpd="sng" algn="ctr">
            <a:solidFill>
              <a:srgbClr val="0070C0"/>
            </a:solidFill>
            <a:prstDash val="solid"/>
            <a:round/>
            <a:headEnd type="none" w="med" len="med"/>
            <a:tailEnd type="none" w="med" len="med"/>
            <a:extLst>
              <a:ext uri="{C807C97D-BFC1-408E-A445-0C87EB9F89A2}">
                <ask:lineSketchStyleProps xmlns:ask="http://schemas.microsoft.com/office/drawing/2018/sketchyshapes" sd="0">
                  <a:custGeom>
                    <a:avLst/>
                    <a:gdLst/>
                    <a:ahLst/>
                    <a:cxnLst/>
                    <a:rect l="0" t="0" r="0" b="0"/>
                    <a:pathLst/>
                  </a:custGeom>
                  <ask:type/>
                </ask:lineSketchStyleProps>
              </a:ext>
            </a:extLst>
          </a:ln>
          <a:extLst>
            <a:ext uri="{53640926-AAD7-44D8-BBD7-CCE9431645EC}">
              <a14:shadowObscured xmlns:a14="http://schemas.microsoft.com/office/drawing/2010/main"/>
            </a:ext>
          </a:extLst>
        </p:spPr>
      </p:pic>
      <p:sp>
        <p:nvSpPr>
          <p:cNvPr id="21" name="TextBox 20">
            <a:extLst>
              <a:ext uri="{FF2B5EF4-FFF2-40B4-BE49-F238E27FC236}">
                <a16:creationId xmlns:a16="http://schemas.microsoft.com/office/drawing/2014/main" id="{02CCB7E9-61C6-4BA4-9295-7104BB08B164}"/>
              </a:ext>
            </a:extLst>
          </p:cNvPr>
          <p:cNvSpPr txBox="1"/>
          <p:nvPr/>
        </p:nvSpPr>
        <p:spPr>
          <a:xfrm>
            <a:off x="4074834" y="4303259"/>
            <a:ext cx="1323129" cy="276999"/>
          </a:xfrm>
          <a:prstGeom prst="rect">
            <a:avLst/>
          </a:prstGeom>
          <a:noFill/>
        </p:spPr>
        <p:txBody>
          <a:bodyPr wrap="square" rtlCol="0">
            <a:spAutoFit/>
          </a:bodyPr>
          <a:lstStyle/>
          <a:p>
            <a:pPr lvl="0" algn="just">
              <a:defRPr/>
            </a:pPr>
            <a:r>
              <a:rPr lang="en-GB" sz="1200" dirty="0">
                <a:solidFill>
                  <a:srgbClr val="0070C0"/>
                </a:solidFill>
              </a:rPr>
              <a:t>Entering lift data </a:t>
            </a:r>
          </a:p>
        </p:txBody>
      </p:sp>
    </p:spTree>
    <p:extLst>
      <p:ext uri="{BB962C8B-B14F-4D97-AF65-F5344CB8AC3E}">
        <p14:creationId xmlns:p14="http://schemas.microsoft.com/office/powerpoint/2010/main" val="2011032705"/>
      </p:ext>
    </p:extLst>
  </p:cSld>
  <p:clrMapOvr>
    <a:masterClrMapping/>
  </p:clrMapOvr>
  <mc:AlternateContent xmlns:mc="http://schemas.openxmlformats.org/markup-compatibility/2006">
    <mc:Choice xmlns:p14="http://schemas.microsoft.com/office/powerpoint/2010/main" Requires="p14">
      <p:transition spd="med" p14:dur="700" advClick="0" advTm="5000">
        <p:fade/>
      </p:transition>
    </mc:Choice>
    <mc:Fallback>
      <p:transition spd="med" advClick="0" advTm="5000">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EA741166-79AA-4CE4-BDD3-9366E36EEE85}"/>
              </a:ext>
            </a:extLst>
          </p:cNvPr>
          <p:cNvSpPr txBox="1">
            <a:spLocks/>
          </p:cNvSpPr>
          <p:nvPr/>
        </p:nvSpPr>
        <p:spPr>
          <a:xfrm>
            <a:off x="884290" y="159609"/>
            <a:ext cx="7238520" cy="5984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2200" i="0" u="none" strike="noStrike" kern="0" cap="none" spc="0" normalizeH="0" baseline="0" noProof="0" dirty="0">
                <a:ln>
                  <a:noFill/>
                </a:ln>
                <a:solidFill>
                  <a:srgbClr val="0070C0"/>
                </a:solidFill>
                <a:effectLst/>
                <a:uLnTx/>
                <a:uFillTx/>
                <a:latin typeface="Calibri"/>
                <a:ea typeface="+mj-ea"/>
                <a:cs typeface="Calibri" pitchFamily="34" charset="0"/>
              </a:rPr>
              <a:t>EV40-F </a:t>
            </a:r>
            <a:r>
              <a:rPr kumimoji="0" lang="de-DE" sz="2200" i="0" u="none" strike="noStrike" kern="0" cap="none" spc="0" normalizeH="0" baseline="0" noProof="0" dirty="0" err="1">
                <a:ln>
                  <a:noFill/>
                </a:ln>
                <a:solidFill>
                  <a:srgbClr val="0070C0"/>
                </a:solidFill>
                <a:effectLst/>
                <a:uLnTx/>
                <a:uFillTx/>
                <a:latin typeface="Calibri"/>
                <a:ea typeface="+mj-ea"/>
                <a:cs typeface="Calibri" pitchFamily="34" charset="0"/>
              </a:rPr>
              <a:t>Applications</a:t>
            </a:r>
            <a:endParaRPr kumimoji="0" lang="en-GB" sz="2200" i="0" u="none" strike="noStrike" kern="1200" cap="none" spc="0" normalizeH="0" baseline="0" noProof="0" dirty="0">
              <a:ln>
                <a:noFill/>
              </a:ln>
              <a:solidFill>
                <a:srgbClr val="0070C0"/>
              </a:solidFill>
              <a:effectLst/>
              <a:uLnTx/>
              <a:uFillTx/>
              <a:latin typeface="Calibri"/>
              <a:ea typeface="+mj-ea"/>
              <a:cs typeface="+mj-cs"/>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23316" y="2709980"/>
            <a:ext cx="2410210" cy="226600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395420" y="758072"/>
            <a:ext cx="2266002" cy="1699502"/>
          </a:xfrm>
          <a:prstGeom prst="rect">
            <a:avLst/>
          </a:prstGeom>
        </p:spPr>
      </p:pic>
      <p:pic>
        <p:nvPicPr>
          <p:cNvPr id="8" name="Picture 7">
            <a:extLst>
              <a:ext uri="{FF2B5EF4-FFF2-40B4-BE49-F238E27FC236}">
                <a16:creationId xmlns:a16="http://schemas.microsoft.com/office/drawing/2014/main" id="{D2A53205-74BC-4451-B78F-569B79DECA9E}"/>
              </a:ext>
            </a:extLst>
          </p:cNvPr>
          <p:cNvPicPr/>
          <p:nvPr/>
        </p:nvPicPr>
        <p:blipFill>
          <a:blip r:embed="rId6" cstate="print">
            <a:extLst>
              <a:ext uri="{28A0092B-C50C-407E-A947-70E740481C1C}">
                <a14:useLocalDpi xmlns:a14="http://schemas.microsoft.com/office/drawing/2010/main" val="0"/>
              </a:ext>
            </a:extLst>
          </a:blip>
          <a:stretch>
            <a:fillRect/>
          </a:stretch>
        </p:blipFill>
        <p:spPr>
          <a:xfrm rot="5400000">
            <a:off x="5499368" y="1311445"/>
            <a:ext cx="3487713" cy="2437948"/>
          </a:xfrm>
          <a:prstGeom prst="rect">
            <a:avLst/>
          </a:prstGeom>
        </p:spPr>
      </p:pic>
      <p:pic>
        <p:nvPicPr>
          <p:cNvPr id="9" name="Picture 8">
            <a:extLst>
              <a:ext uri="{FF2B5EF4-FFF2-40B4-BE49-F238E27FC236}">
                <a16:creationId xmlns:a16="http://schemas.microsoft.com/office/drawing/2014/main" id="{24F125BA-4729-422D-9386-E9FDBCB5934A}"/>
              </a:ext>
            </a:extLst>
          </p:cNvPr>
          <p:cNvPicPr/>
          <p:nvPr/>
        </p:nvPicPr>
        <p:blipFill>
          <a:blip r:embed="rId7" cstate="print">
            <a:extLst>
              <a:ext uri="{28A0092B-C50C-407E-A947-70E740481C1C}">
                <a14:useLocalDpi xmlns:a14="http://schemas.microsoft.com/office/drawing/2010/main" val="0"/>
              </a:ext>
            </a:extLst>
          </a:blip>
          <a:stretch>
            <a:fillRect/>
          </a:stretch>
        </p:blipFill>
        <p:spPr>
          <a:xfrm rot="5400000">
            <a:off x="2850520" y="1301573"/>
            <a:ext cx="3487713" cy="2457694"/>
          </a:xfrm>
          <a:prstGeom prst="rect">
            <a:avLst/>
          </a:prstGeom>
        </p:spPr>
      </p:pic>
      <p:sp>
        <p:nvSpPr>
          <p:cNvPr id="5" name="Slide Number Placeholder 4">
            <a:extLst>
              <a:ext uri="{FF2B5EF4-FFF2-40B4-BE49-F238E27FC236}">
                <a16:creationId xmlns:a16="http://schemas.microsoft.com/office/drawing/2014/main" id="{08DB7635-35FE-40F7-8387-28096BDF8255}"/>
              </a:ext>
            </a:extLst>
          </p:cNvPr>
          <p:cNvSpPr>
            <a:spLocks noGrp="1"/>
          </p:cNvSpPr>
          <p:nvPr>
            <p:ph type="sldNum" sz="quarter" idx="12"/>
          </p:nvPr>
        </p:nvSpPr>
        <p:spPr>
          <a:xfrm>
            <a:off x="6614980" y="4707602"/>
            <a:ext cx="2133600" cy="273844"/>
          </a:xfrm>
        </p:spPr>
        <p:txBody>
          <a:bodyPr/>
          <a:lstStyle/>
          <a:p>
            <a:fld id="{418D8610-C083-4EDD-9217-F811E5D92946}" type="slidenum">
              <a:rPr lang="de-DE" smtClean="0"/>
              <a:t>19</a:t>
            </a:fld>
            <a:endParaRPr lang="de-DE"/>
          </a:p>
        </p:txBody>
      </p:sp>
    </p:spTree>
    <p:extLst>
      <p:ext uri="{BB962C8B-B14F-4D97-AF65-F5344CB8AC3E}">
        <p14:creationId xmlns:p14="http://schemas.microsoft.com/office/powerpoint/2010/main" val="3720765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3507804" y="-2820"/>
            <a:ext cx="2164440" cy="5984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kern="0" dirty="0">
                <a:solidFill>
                  <a:srgbClr val="0070C0"/>
                </a:solidFill>
                <a:latin typeface="+mn-lt"/>
                <a:cs typeface="Calibri" pitchFamily="34" charset="0"/>
              </a:rPr>
              <a:t>EV40-F Layout</a:t>
            </a:r>
            <a:endParaRPr lang="en-GB" sz="2000" dirty="0">
              <a:solidFill>
                <a:srgbClr val="0070C0"/>
              </a:solidFill>
              <a:latin typeface="+mn-lt"/>
            </a:endParaRPr>
          </a:p>
        </p:txBody>
      </p:sp>
      <p:cxnSp>
        <p:nvCxnSpPr>
          <p:cNvPr id="60" name="AutoShape 27">
            <a:extLst>
              <a:ext uri="{FF2B5EF4-FFF2-40B4-BE49-F238E27FC236}">
                <a16:creationId xmlns:a16="http://schemas.microsoft.com/office/drawing/2014/main" id="{86E6A3F7-4E5C-46B1-9C80-12FDF7BEFE52}"/>
              </a:ext>
            </a:extLst>
          </p:cNvPr>
          <p:cNvCxnSpPr>
            <a:cxnSpLocks noChangeShapeType="1"/>
            <a:stCxn id="77" idx="1"/>
            <a:endCxn id="141" idx="2"/>
          </p:cNvCxnSpPr>
          <p:nvPr/>
        </p:nvCxnSpPr>
        <p:spPr bwMode="auto">
          <a:xfrm rot="10800000">
            <a:off x="1908844" y="2966280"/>
            <a:ext cx="1585080" cy="281479"/>
          </a:xfrm>
          <a:prstGeom prst="bentConnector2">
            <a:avLst/>
          </a:prstGeom>
          <a:noFill/>
          <a:ln w="38100">
            <a:solidFill>
              <a:srgbClr val="0070C0"/>
            </a:solidFill>
            <a:miter lim="800000"/>
            <a:headEnd/>
            <a:tailEnd/>
          </a:ln>
        </p:spPr>
      </p:cxnSp>
      <p:sp>
        <p:nvSpPr>
          <p:cNvPr id="63" name="Rectangle 9">
            <a:extLst>
              <a:ext uri="{FF2B5EF4-FFF2-40B4-BE49-F238E27FC236}">
                <a16:creationId xmlns:a16="http://schemas.microsoft.com/office/drawing/2014/main" id="{7FA5CA82-E696-4E58-9496-2F70F759A8FE}"/>
              </a:ext>
            </a:extLst>
          </p:cNvPr>
          <p:cNvSpPr>
            <a:spLocks noChangeArrowheads="1"/>
          </p:cNvSpPr>
          <p:nvPr/>
        </p:nvSpPr>
        <p:spPr bwMode="auto">
          <a:xfrm>
            <a:off x="4577879" y="4231564"/>
            <a:ext cx="95031" cy="281993"/>
          </a:xfrm>
          <a:prstGeom prst="rect">
            <a:avLst/>
          </a:prstGeom>
          <a:solidFill>
            <a:srgbClr val="FF6600"/>
          </a:solidFill>
          <a:ln w="19050">
            <a:solidFill>
              <a:schemeClr val="tx1"/>
            </a:solidFill>
            <a:miter lim="800000"/>
            <a:headEnd/>
            <a:tailEnd/>
          </a:ln>
        </p:spPr>
        <p:txBody>
          <a:bodyPr vert="horz" wrap="square" lIns="68580" tIns="34290" rIns="68580" bIns="34290" numCol="1" anchor="t" anchorCtr="0" compatLnSpc="1">
            <a:prstTxWarp prst="textNoShape">
              <a:avLst/>
            </a:prstTxWarp>
          </a:bodyPr>
          <a:lstStyle/>
          <a:p>
            <a:endParaRPr lang="en-GB" sz="1350"/>
          </a:p>
        </p:txBody>
      </p:sp>
      <p:cxnSp>
        <p:nvCxnSpPr>
          <p:cNvPr id="64" name="AutoShape 18">
            <a:extLst>
              <a:ext uri="{FF2B5EF4-FFF2-40B4-BE49-F238E27FC236}">
                <a16:creationId xmlns:a16="http://schemas.microsoft.com/office/drawing/2014/main" id="{BC5D4674-291E-4924-AE1F-2B1FCA0AC8F8}"/>
              </a:ext>
            </a:extLst>
          </p:cNvPr>
          <p:cNvCxnSpPr>
            <a:cxnSpLocks noChangeShapeType="1"/>
          </p:cNvCxnSpPr>
          <p:nvPr/>
        </p:nvCxnSpPr>
        <p:spPr bwMode="auto">
          <a:xfrm>
            <a:off x="3096840" y="3695550"/>
            <a:ext cx="1524939" cy="589623"/>
          </a:xfrm>
          <a:prstGeom prst="bentConnector3">
            <a:avLst>
              <a:gd name="adj1" fmla="val 100780"/>
            </a:avLst>
          </a:prstGeom>
          <a:noFill/>
          <a:ln w="19050">
            <a:solidFill>
              <a:srgbClr val="0070C0"/>
            </a:solidFill>
            <a:prstDash val="dash"/>
            <a:miter lim="800000"/>
            <a:headEnd/>
            <a:tailEnd/>
          </a:ln>
        </p:spPr>
      </p:cxnSp>
      <p:sp>
        <p:nvSpPr>
          <p:cNvPr id="65" name="Text Box 23">
            <a:extLst>
              <a:ext uri="{FF2B5EF4-FFF2-40B4-BE49-F238E27FC236}">
                <a16:creationId xmlns:a16="http://schemas.microsoft.com/office/drawing/2014/main" id="{3AC2A92A-24A6-49C5-A09D-6C7F23EDE07F}"/>
              </a:ext>
            </a:extLst>
          </p:cNvPr>
          <p:cNvSpPr txBox="1">
            <a:spLocks noChangeArrowheads="1"/>
          </p:cNvSpPr>
          <p:nvPr/>
        </p:nvSpPr>
        <p:spPr bwMode="auto">
          <a:xfrm>
            <a:off x="3922343" y="3905813"/>
            <a:ext cx="887174" cy="508464"/>
          </a:xfrm>
          <a:prstGeom prst="rect">
            <a:avLst/>
          </a:prstGeom>
          <a:noFill/>
          <a:ln w="19050">
            <a:noFill/>
            <a:miter lim="800000"/>
            <a:headEnd/>
            <a:tailEnd/>
          </a:ln>
        </p:spPr>
        <p:txBody>
          <a:bodyPr vert="horz" wrap="square" lIns="68580" tIns="34290" rIns="68580" bIns="34290" numCol="1" anchor="t" anchorCtr="0" compatLnSpc="1">
            <a:prstTxWarp prst="textNoShape">
              <a:avLst/>
            </a:prstTxWarp>
          </a:bodyPr>
          <a:lstStyle/>
          <a:p>
            <a:pPr algn="ctr" defTabSz="685800" fontAlgn="base">
              <a:spcBef>
                <a:spcPct val="0"/>
              </a:spcBef>
              <a:spcAft>
                <a:spcPts val="750"/>
              </a:spcAft>
            </a:pPr>
            <a:r>
              <a:rPr lang="en-GB" sz="1000">
                <a:latin typeface="Arial" pitchFamily="34" charset="0"/>
                <a:cs typeface="Arial" pitchFamily="34" charset="0"/>
              </a:rPr>
              <a:t>Temp. sensor</a:t>
            </a:r>
          </a:p>
        </p:txBody>
      </p:sp>
      <p:sp>
        <p:nvSpPr>
          <p:cNvPr id="66" name="Text Box 24">
            <a:extLst>
              <a:ext uri="{FF2B5EF4-FFF2-40B4-BE49-F238E27FC236}">
                <a16:creationId xmlns:a16="http://schemas.microsoft.com/office/drawing/2014/main" id="{493FEB34-07E2-45D5-8CB4-291886BD5561}"/>
              </a:ext>
            </a:extLst>
          </p:cNvPr>
          <p:cNvSpPr txBox="1">
            <a:spLocks noChangeArrowheads="1"/>
          </p:cNvSpPr>
          <p:nvPr/>
        </p:nvSpPr>
        <p:spPr bwMode="auto">
          <a:xfrm>
            <a:off x="726509" y="3035104"/>
            <a:ext cx="1123909" cy="538655"/>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algn="ctr" defTabSz="685800" fontAlgn="base">
              <a:spcBef>
                <a:spcPct val="0"/>
              </a:spcBef>
              <a:spcAft>
                <a:spcPts val="750"/>
              </a:spcAft>
            </a:pPr>
            <a:r>
              <a:rPr lang="en-GB" sz="1200" kern="0">
                <a:latin typeface="Museo Sans 300" pitchFamily="50" charset="0"/>
                <a:cs typeface="Calibri" pitchFamily="34" charset="0"/>
              </a:rPr>
              <a:t>OPEN loop control</a:t>
            </a:r>
          </a:p>
        </p:txBody>
      </p:sp>
      <p:cxnSp>
        <p:nvCxnSpPr>
          <p:cNvPr id="67" name="AutoShape 27">
            <a:extLst>
              <a:ext uri="{FF2B5EF4-FFF2-40B4-BE49-F238E27FC236}">
                <a16:creationId xmlns:a16="http://schemas.microsoft.com/office/drawing/2014/main" id="{6A6F53A5-978F-4F2C-B75F-B896723073C2}"/>
              </a:ext>
            </a:extLst>
          </p:cNvPr>
          <p:cNvCxnSpPr>
            <a:cxnSpLocks noChangeShapeType="1"/>
          </p:cNvCxnSpPr>
          <p:nvPr/>
        </p:nvCxnSpPr>
        <p:spPr bwMode="auto">
          <a:xfrm>
            <a:off x="4124484" y="2819189"/>
            <a:ext cx="1297592" cy="371162"/>
          </a:xfrm>
          <a:prstGeom prst="bentConnector2">
            <a:avLst/>
          </a:prstGeom>
          <a:noFill/>
          <a:ln w="38100">
            <a:solidFill>
              <a:srgbClr val="0070C0"/>
            </a:solidFill>
            <a:miter lim="800000"/>
            <a:headEnd/>
            <a:tailEnd/>
          </a:ln>
        </p:spPr>
      </p:cxnSp>
      <p:sp>
        <p:nvSpPr>
          <p:cNvPr id="69" name="Rectangle 4">
            <a:extLst>
              <a:ext uri="{FF2B5EF4-FFF2-40B4-BE49-F238E27FC236}">
                <a16:creationId xmlns:a16="http://schemas.microsoft.com/office/drawing/2014/main" id="{C2B1DDAA-1CC3-4569-95FD-D28377C754B0}"/>
              </a:ext>
            </a:extLst>
          </p:cNvPr>
          <p:cNvSpPr>
            <a:spLocks noChangeArrowheads="1"/>
          </p:cNvSpPr>
          <p:nvPr/>
        </p:nvSpPr>
        <p:spPr bwMode="auto">
          <a:xfrm>
            <a:off x="6085677" y="2619790"/>
            <a:ext cx="167639" cy="767080"/>
          </a:xfrm>
          <a:prstGeom prst="rect">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a:p>
        </p:txBody>
      </p:sp>
      <p:grpSp>
        <p:nvGrpSpPr>
          <p:cNvPr id="70" name="Group 110">
            <a:extLst>
              <a:ext uri="{FF2B5EF4-FFF2-40B4-BE49-F238E27FC236}">
                <a16:creationId xmlns:a16="http://schemas.microsoft.com/office/drawing/2014/main" id="{854C85BA-7847-4593-A7AC-83A4A49FF621}"/>
              </a:ext>
            </a:extLst>
          </p:cNvPr>
          <p:cNvGrpSpPr/>
          <p:nvPr/>
        </p:nvGrpSpPr>
        <p:grpSpPr>
          <a:xfrm>
            <a:off x="6009477" y="1059753"/>
            <a:ext cx="275726" cy="803644"/>
            <a:chOff x="7918519" y="3313578"/>
            <a:chExt cx="221516" cy="631197"/>
          </a:xfrm>
        </p:grpSpPr>
        <p:cxnSp>
          <p:nvCxnSpPr>
            <p:cNvPr id="71" name="AutoShape 20">
              <a:extLst>
                <a:ext uri="{FF2B5EF4-FFF2-40B4-BE49-F238E27FC236}">
                  <a16:creationId xmlns:a16="http://schemas.microsoft.com/office/drawing/2014/main" id="{147ADE50-3BE8-4495-90DF-FD1BBEB6A3E1}"/>
                </a:ext>
              </a:extLst>
            </p:cNvPr>
            <p:cNvCxnSpPr>
              <a:cxnSpLocks noChangeShapeType="1"/>
            </p:cNvCxnSpPr>
            <p:nvPr/>
          </p:nvCxnSpPr>
          <p:spPr bwMode="auto">
            <a:xfrm rot="5400000">
              <a:off x="7652097" y="3580000"/>
              <a:ext cx="631197" cy="98353"/>
            </a:xfrm>
            <a:prstGeom prst="bentConnector3">
              <a:avLst>
                <a:gd name="adj1" fmla="val 50000"/>
              </a:avLst>
            </a:prstGeom>
            <a:noFill/>
            <a:ln w="19050">
              <a:solidFill>
                <a:srgbClr val="FF0000"/>
              </a:solidFill>
              <a:prstDash val="dash"/>
              <a:miter lim="800000"/>
              <a:headEnd/>
              <a:tailEnd/>
            </a:ln>
          </p:spPr>
        </p:cxnSp>
        <p:cxnSp>
          <p:nvCxnSpPr>
            <p:cNvPr id="72" name="AutoShape 21">
              <a:extLst>
                <a:ext uri="{FF2B5EF4-FFF2-40B4-BE49-F238E27FC236}">
                  <a16:creationId xmlns:a16="http://schemas.microsoft.com/office/drawing/2014/main" id="{5C5A7399-3325-45A4-B5BC-B0D542E28A89}"/>
                </a:ext>
              </a:extLst>
            </p:cNvPr>
            <p:cNvCxnSpPr>
              <a:cxnSpLocks noChangeShapeType="1"/>
            </p:cNvCxnSpPr>
            <p:nvPr/>
          </p:nvCxnSpPr>
          <p:spPr bwMode="auto">
            <a:xfrm rot="16200000" flipH="1">
              <a:off x="7762855" y="3567595"/>
              <a:ext cx="631197" cy="123163"/>
            </a:xfrm>
            <a:prstGeom prst="bentConnector3">
              <a:avLst>
                <a:gd name="adj1" fmla="val 50000"/>
              </a:avLst>
            </a:prstGeom>
            <a:noFill/>
            <a:ln w="19050">
              <a:solidFill>
                <a:srgbClr val="FF0000"/>
              </a:solidFill>
              <a:prstDash val="dash"/>
              <a:miter lim="800000"/>
              <a:headEnd/>
              <a:tailEnd/>
            </a:ln>
          </p:spPr>
        </p:cxnSp>
      </p:grpSp>
      <p:sp>
        <p:nvSpPr>
          <p:cNvPr id="73" name="Rectangle 25">
            <a:extLst>
              <a:ext uri="{FF2B5EF4-FFF2-40B4-BE49-F238E27FC236}">
                <a16:creationId xmlns:a16="http://schemas.microsoft.com/office/drawing/2014/main" id="{3C17259D-BC7C-433D-9938-7CF7D12DFF45}"/>
              </a:ext>
            </a:extLst>
          </p:cNvPr>
          <p:cNvSpPr>
            <a:spLocks noChangeArrowheads="1"/>
          </p:cNvSpPr>
          <p:nvPr/>
        </p:nvSpPr>
        <p:spPr bwMode="auto">
          <a:xfrm>
            <a:off x="6529645" y="2604550"/>
            <a:ext cx="155505" cy="570561"/>
          </a:xfrm>
          <a:prstGeom prst="rect">
            <a:avLst/>
          </a:prstGeom>
          <a:gradFill rotWithShape="1">
            <a:gsLst>
              <a:gs pos="0">
                <a:srgbClr val="7F7F7F">
                  <a:gamma/>
                  <a:shade val="46275"/>
                  <a:invGamma/>
                </a:srgbClr>
              </a:gs>
              <a:gs pos="50000">
                <a:srgbClr val="7F7F7F"/>
              </a:gs>
              <a:gs pos="100000">
                <a:srgbClr val="7F7F7F">
                  <a:gamma/>
                  <a:shade val="46275"/>
                  <a:invGamma/>
                </a:srgbClr>
              </a:gs>
            </a:gsLst>
            <a:lin ang="0" scaled="1"/>
          </a:gra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a:p>
        </p:txBody>
      </p:sp>
      <p:grpSp>
        <p:nvGrpSpPr>
          <p:cNvPr id="75" name="Group 128">
            <a:extLst>
              <a:ext uri="{FF2B5EF4-FFF2-40B4-BE49-F238E27FC236}">
                <a16:creationId xmlns:a16="http://schemas.microsoft.com/office/drawing/2014/main" id="{ACEFB282-0471-42AB-9D01-41724F42C2E7}"/>
              </a:ext>
            </a:extLst>
          </p:cNvPr>
          <p:cNvGrpSpPr/>
          <p:nvPr/>
        </p:nvGrpSpPr>
        <p:grpSpPr>
          <a:xfrm>
            <a:off x="3493924" y="2112834"/>
            <a:ext cx="968693" cy="1318260"/>
            <a:chOff x="2752091" y="3078480"/>
            <a:chExt cx="1291590" cy="1757680"/>
          </a:xfrm>
        </p:grpSpPr>
        <p:pic>
          <p:nvPicPr>
            <p:cNvPr id="76" name="Picture 75" descr="YAS_L1000H.jpg">
              <a:extLst>
                <a:ext uri="{FF2B5EF4-FFF2-40B4-BE49-F238E27FC236}">
                  <a16:creationId xmlns:a16="http://schemas.microsoft.com/office/drawing/2014/main" id="{86CBD7F5-4FBF-4F51-BCE2-3C5F1DB4762F}"/>
                </a:ext>
              </a:extLst>
            </p:cNvPr>
            <p:cNvPicPr>
              <a:picLocks noChangeAspect="1"/>
            </p:cNvPicPr>
            <p:nvPr/>
          </p:nvPicPr>
          <p:blipFill>
            <a:blip r:embed="rId3" cstate="print"/>
            <a:stretch>
              <a:fillRect/>
            </a:stretch>
          </p:blipFill>
          <p:spPr>
            <a:xfrm>
              <a:off x="2840837" y="3078480"/>
              <a:ext cx="1074929" cy="1757680"/>
            </a:xfrm>
            <a:prstGeom prst="rect">
              <a:avLst/>
            </a:prstGeom>
          </p:spPr>
        </p:pic>
        <p:sp>
          <p:nvSpPr>
            <p:cNvPr id="77" name="Text Box 24">
              <a:extLst>
                <a:ext uri="{FF2B5EF4-FFF2-40B4-BE49-F238E27FC236}">
                  <a16:creationId xmlns:a16="http://schemas.microsoft.com/office/drawing/2014/main" id="{A3C104C7-6EB8-47EA-9BBB-B2EF3CA5D2E7}"/>
                </a:ext>
              </a:extLst>
            </p:cNvPr>
            <p:cNvSpPr txBox="1">
              <a:spLocks noChangeArrowheads="1"/>
            </p:cNvSpPr>
            <p:nvPr/>
          </p:nvSpPr>
          <p:spPr bwMode="auto">
            <a:xfrm>
              <a:off x="2752091" y="4387903"/>
              <a:ext cx="1291590" cy="407617"/>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algn="ctr" defTabSz="685800" fontAlgn="base">
                <a:spcBef>
                  <a:spcPct val="0"/>
                </a:spcBef>
                <a:spcAft>
                  <a:spcPts val="750"/>
                </a:spcAft>
              </a:pPr>
              <a:r>
                <a:rPr lang="en-GB" sz="1350">
                  <a:latin typeface="Arial" pitchFamily="34" charset="0"/>
                  <a:cs typeface="Arial" pitchFamily="34" charset="0"/>
                </a:rPr>
                <a:t>L1000H</a:t>
              </a:r>
            </a:p>
          </p:txBody>
        </p:sp>
      </p:grpSp>
      <p:grpSp>
        <p:nvGrpSpPr>
          <p:cNvPr id="78" name="Group 141">
            <a:extLst>
              <a:ext uri="{FF2B5EF4-FFF2-40B4-BE49-F238E27FC236}">
                <a16:creationId xmlns:a16="http://schemas.microsoft.com/office/drawing/2014/main" id="{31532F4E-9DDD-4CB1-9D90-418B13B09A7A}"/>
              </a:ext>
            </a:extLst>
          </p:cNvPr>
          <p:cNvGrpSpPr>
            <a:grpSpLocks/>
          </p:cNvGrpSpPr>
          <p:nvPr/>
        </p:nvGrpSpPr>
        <p:grpSpPr bwMode="auto">
          <a:xfrm>
            <a:off x="5285577" y="1861136"/>
            <a:ext cx="1600199" cy="792777"/>
            <a:chOff x="3572" y="1688"/>
            <a:chExt cx="5556" cy="2581"/>
          </a:xfrm>
        </p:grpSpPr>
        <p:grpSp>
          <p:nvGrpSpPr>
            <p:cNvPr id="79" name="Group 142">
              <a:extLst>
                <a:ext uri="{FF2B5EF4-FFF2-40B4-BE49-F238E27FC236}">
                  <a16:creationId xmlns:a16="http://schemas.microsoft.com/office/drawing/2014/main" id="{C9D446FF-CB98-4F79-9CC1-0460C56B4787}"/>
                </a:ext>
              </a:extLst>
            </p:cNvPr>
            <p:cNvGrpSpPr>
              <a:grpSpLocks/>
            </p:cNvGrpSpPr>
            <p:nvPr/>
          </p:nvGrpSpPr>
          <p:grpSpPr bwMode="auto">
            <a:xfrm>
              <a:off x="3572" y="2252"/>
              <a:ext cx="2046" cy="240"/>
              <a:chOff x="6896" y="4016"/>
              <a:chExt cx="2046" cy="240"/>
            </a:xfrm>
          </p:grpSpPr>
          <p:sp>
            <p:nvSpPr>
              <p:cNvPr id="123" name="Rectangle 143">
                <a:extLst>
                  <a:ext uri="{FF2B5EF4-FFF2-40B4-BE49-F238E27FC236}">
                    <a16:creationId xmlns:a16="http://schemas.microsoft.com/office/drawing/2014/main" id="{6B4084D7-3394-4DC5-B1F3-DDC6C5B0F162}"/>
                  </a:ext>
                </a:extLst>
              </p:cNvPr>
              <p:cNvSpPr>
                <a:spLocks noChangeArrowheads="1"/>
              </p:cNvSpPr>
              <p:nvPr/>
            </p:nvSpPr>
            <p:spPr bwMode="auto">
              <a:xfrm>
                <a:off x="8618" y="4016"/>
                <a:ext cx="324" cy="240"/>
              </a:xfrm>
              <a:prstGeom prst="rect">
                <a:avLst/>
              </a:prstGeom>
              <a:solidFill>
                <a:srgbClr val="C00000"/>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124" name="Freeform 144">
                <a:extLst>
                  <a:ext uri="{FF2B5EF4-FFF2-40B4-BE49-F238E27FC236}">
                    <a16:creationId xmlns:a16="http://schemas.microsoft.com/office/drawing/2014/main" id="{64F610A9-9D7E-4F5D-BEF1-13F5716AA9AC}"/>
                  </a:ext>
                </a:extLst>
              </p:cNvPr>
              <p:cNvSpPr>
                <a:spLocks/>
              </p:cNvSpPr>
              <p:nvPr/>
            </p:nvSpPr>
            <p:spPr bwMode="auto">
              <a:xfrm>
                <a:off x="7020" y="4056"/>
                <a:ext cx="1598" cy="168"/>
              </a:xfrm>
              <a:custGeom>
                <a:avLst/>
                <a:gdLst/>
                <a:ahLst/>
                <a:cxnLst>
                  <a:cxn ang="0">
                    <a:pos x="1584" y="0"/>
                  </a:cxn>
                  <a:cxn ang="0">
                    <a:pos x="0" y="24"/>
                  </a:cxn>
                  <a:cxn ang="0">
                    <a:pos x="0" y="132"/>
                  </a:cxn>
                  <a:cxn ang="0">
                    <a:pos x="1596" y="168"/>
                  </a:cxn>
                  <a:cxn ang="0">
                    <a:pos x="1598" y="80"/>
                  </a:cxn>
                </a:cxnLst>
                <a:rect l="0" t="0" r="r" b="b"/>
                <a:pathLst>
                  <a:path w="1598" h="168">
                    <a:moveTo>
                      <a:pt x="1584" y="0"/>
                    </a:moveTo>
                    <a:lnTo>
                      <a:pt x="0" y="24"/>
                    </a:lnTo>
                    <a:lnTo>
                      <a:pt x="0" y="132"/>
                    </a:lnTo>
                    <a:lnTo>
                      <a:pt x="1596" y="168"/>
                    </a:lnTo>
                    <a:lnTo>
                      <a:pt x="1598" y="80"/>
                    </a:lnTo>
                  </a:path>
                </a:pathLst>
              </a:custGeom>
              <a:solidFill>
                <a:srgbClr val="C0000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25" name="Oval 145">
                <a:extLst>
                  <a:ext uri="{FF2B5EF4-FFF2-40B4-BE49-F238E27FC236}">
                    <a16:creationId xmlns:a16="http://schemas.microsoft.com/office/drawing/2014/main" id="{C96A5947-9801-4682-B886-49BB0F9BA11F}"/>
                  </a:ext>
                </a:extLst>
              </p:cNvPr>
              <p:cNvSpPr>
                <a:spLocks noChangeArrowheads="1"/>
              </p:cNvSpPr>
              <p:nvPr/>
            </p:nvSpPr>
            <p:spPr bwMode="auto">
              <a:xfrm>
                <a:off x="6896" y="4046"/>
                <a:ext cx="180" cy="186"/>
              </a:xfrm>
              <a:prstGeom prst="ellipse">
                <a:avLst/>
              </a:prstGeom>
              <a:solidFill>
                <a:srgbClr val="C0000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a:p>
            </p:txBody>
          </p:sp>
        </p:grpSp>
        <p:grpSp>
          <p:nvGrpSpPr>
            <p:cNvPr id="80" name="Group 146">
              <a:extLst>
                <a:ext uri="{FF2B5EF4-FFF2-40B4-BE49-F238E27FC236}">
                  <a16:creationId xmlns:a16="http://schemas.microsoft.com/office/drawing/2014/main" id="{1B465469-B170-4982-80BA-C630E277EAF2}"/>
                </a:ext>
              </a:extLst>
            </p:cNvPr>
            <p:cNvGrpSpPr>
              <a:grpSpLocks/>
            </p:cNvGrpSpPr>
            <p:nvPr/>
          </p:nvGrpSpPr>
          <p:grpSpPr bwMode="auto">
            <a:xfrm>
              <a:off x="5006" y="1688"/>
              <a:ext cx="4122" cy="2581"/>
              <a:chOff x="5006" y="1688"/>
              <a:chExt cx="4122" cy="2581"/>
            </a:xfrm>
          </p:grpSpPr>
          <p:sp>
            <p:nvSpPr>
              <p:cNvPr id="81" name="Rectangle 188">
                <a:extLst>
                  <a:ext uri="{FF2B5EF4-FFF2-40B4-BE49-F238E27FC236}">
                    <a16:creationId xmlns:a16="http://schemas.microsoft.com/office/drawing/2014/main" id="{B3F793B0-D198-44FA-82F2-8B44AEF7BE18}"/>
                  </a:ext>
                </a:extLst>
              </p:cNvPr>
              <p:cNvSpPr>
                <a:spLocks noChangeArrowheads="1"/>
              </p:cNvSpPr>
              <p:nvPr/>
            </p:nvSpPr>
            <p:spPr bwMode="auto">
              <a:xfrm>
                <a:off x="7752" y="3980"/>
                <a:ext cx="820" cy="289"/>
              </a:xfrm>
              <a:prstGeom prst="rect">
                <a:avLst/>
              </a:prstGeom>
              <a:gradFill rotWithShape="1">
                <a:gsLst>
                  <a:gs pos="0">
                    <a:srgbClr val="BFBFBF">
                      <a:gamma/>
                      <a:shade val="46275"/>
                      <a:invGamma/>
                    </a:srgbClr>
                  </a:gs>
                  <a:gs pos="50000">
                    <a:srgbClr val="BFBFBF"/>
                  </a:gs>
                  <a:gs pos="100000">
                    <a:srgbClr val="BFBFBF">
                      <a:gamma/>
                      <a:shade val="46275"/>
                      <a:invGamma/>
                    </a:srgbClr>
                  </a:gs>
                </a:gsLst>
                <a:lin ang="0" scaled="1"/>
              </a:gradFill>
              <a:ln w="12700">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82" name="Rectangle 147">
                <a:extLst>
                  <a:ext uri="{FF2B5EF4-FFF2-40B4-BE49-F238E27FC236}">
                    <a16:creationId xmlns:a16="http://schemas.microsoft.com/office/drawing/2014/main" id="{97C25088-FD51-4908-B261-916B652CBDC0}"/>
                  </a:ext>
                </a:extLst>
              </p:cNvPr>
              <p:cNvSpPr>
                <a:spLocks noChangeArrowheads="1"/>
              </p:cNvSpPr>
              <p:nvPr/>
            </p:nvSpPr>
            <p:spPr bwMode="auto">
              <a:xfrm>
                <a:off x="5732" y="2384"/>
                <a:ext cx="3396" cy="1602"/>
              </a:xfrm>
              <a:prstGeom prst="rect">
                <a:avLst/>
              </a:prstGeom>
              <a:solidFill>
                <a:srgbClr val="BFBFBF"/>
              </a:solidFill>
              <a:ln w="12700">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83" name="Rectangle 148">
                <a:extLst>
                  <a:ext uri="{FF2B5EF4-FFF2-40B4-BE49-F238E27FC236}">
                    <a16:creationId xmlns:a16="http://schemas.microsoft.com/office/drawing/2014/main" id="{F1019A9D-21FB-48E1-9298-BCE439DCD90D}"/>
                  </a:ext>
                </a:extLst>
              </p:cNvPr>
              <p:cNvSpPr>
                <a:spLocks noChangeArrowheads="1"/>
              </p:cNvSpPr>
              <p:nvPr/>
            </p:nvSpPr>
            <p:spPr bwMode="auto">
              <a:xfrm>
                <a:off x="5774" y="2420"/>
                <a:ext cx="3324" cy="387"/>
              </a:xfrm>
              <a:prstGeom prst="rect">
                <a:avLst/>
              </a:prstGeom>
              <a:solidFill>
                <a:srgbClr val="F2F2F2"/>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a:p>
            </p:txBody>
          </p:sp>
          <p:grpSp>
            <p:nvGrpSpPr>
              <p:cNvPr id="84" name="Group 149">
                <a:extLst>
                  <a:ext uri="{FF2B5EF4-FFF2-40B4-BE49-F238E27FC236}">
                    <a16:creationId xmlns:a16="http://schemas.microsoft.com/office/drawing/2014/main" id="{B540B557-1304-41F3-B629-D7E14E836C4C}"/>
                  </a:ext>
                </a:extLst>
              </p:cNvPr>
              <p:cNvGrpSpPr>
                <a:grpSpLocks/>
              </p:cNvGrpSpPr>
              <p:nvPr/>
            </p:nvGrpSpPr>
            <p:grpSpPr bwMode="auto">
              <a:xfrm>
                <a:off x="5912" y="2906"/>
                <a:ext cx="900" cy="900"/>
                <a:chOff x="3038" y="3758"/>
                <a:chExt cx="900" cy="900"/>
              </a:xfrm>
            </p:grpSpPr>
            <p:sp>
              <p:nvSpPr>
                <p:cNvPr id="117" name="Rectangle 150">
                  <a:extLst>
                    <a:ext uri="{FF2B5EF4-FFF2-40B4-BE49-F238E27FC236}">
                      <a16:creationId xmlns:a16="http://schemas.microsoft.com/office/drawing/2014/main" id="{EAD4E4D2-E31B-4953-A294-B79BD0E21330}"/>
                    </a:ext>
                  </a:extLst>
                </p:cNvPr>
                <p:cNvSpPr>
                  <a:spLocks noChangeArrowheads="1"/>
                </p:cNvSpPr>
                <p:nvPr/>
              </p:nvSpPr>
              <p:spPr bwMode="auto">
                <a:xfrm>
                  <a:off x="3038" y="3758"/>
                  <a:ext cx="900" cy="900"/>
                </a:xfrm>
                <a:prstGeom prst="rect">
                  <a:avLst/>
                </a:prstGeom>
                <a:gradFill rotWithShape="0">
                  <a:gsLst>
                    <a:gs pos="0">
                      <a:srgbClr val="BFBFBF"/>
                    </a:gs>
                    <a:gs pos="100000">
                      <a:srgbClr val="BFBFBF">
                        <a:gamma/>
                        <a:shade val="60000"/>
                        <a:invGamma/>
                      </a:srgbClr>
                    </a:gs>
                  </a:gsLst>
                  <a:path path="shape">
                    <a:fillToRect l="50000" t="50000" r="50000" b="50000"/>
                  </a:path>
                </a:gradFill>
                <a:ln w="12700">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118" name="Oval 151">
                  <a:extLst>
                    <a:ext uri="{FF2B5EF4-FFF2-40B4-BE49-F238E27FC236}">
                      <a16:creationId xmlns:a16="http://schemas.microsoft.com/office/drawing/2014/main" id="{D1DEA46B-EF33-4367-9AD1-D12A7827974B}"/>
                    </a:ext>
                  </a:extLst>
                </p:cNvPr>
                <p:cNvSpPr>
                  <a:spLocks noChangeArrowheads="1"/>
                </p:cNvSpPr>
                <p:nvPr/>
              </p:nvSpPr>
              <p:spPr bwMode="auto">
                <a:xfrm>
                  <a:off x="3098" y="3806"/>
                  <a:ext cx="180" cy="180"/>
                </a:xfrm>
                <a:prstGeom prst="ellipse">
                  <a:avLst/>
                </a:prstGeom>
                <a:solidFill>
                  <a:srgbClr val="000000"/>
                </a:solidFill>
                <a:ln w="12700">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19" name="Oval 152">
                  <a:extLst>
                    <a:ext uri="{FF2B5EF4-FFF2-40B4-BE49-F238E27FC236}">
                      <a16:creationId xmlns:a16="http://schemas.microsoft.com/office/drawing/2014/main" id="{12745510-708D-4F9F-AC05-AE7EA80C6EB4}"/>
                    </a:ext>
                  </a:extLst>
                </p:cNvPr>
                <p:cNvSpPr>
                  <a:spLocks noChangeArrowheads="1"/>
                </p:cNvSpPr>
                <p:nvPr/>
              </p:nvSpPr>
              <p:spPr bwMode="auto">
                <a:xfrm>
                  <a:off x="3710" y="3806"/>
                  <a:ext cx="180" cy="180"/>
                </a:xfrm>
                <a:prstGeom prst="ellipse">
                  <a:avLst/>
                </a:prstGeom>
                <a:solidFill>
                  <a:srgbClr val="000000"/>
                </a:solidFill>
                <a:ln w="12700">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20" name="Oval 153">
                  <a:extLst>
                    <a:ext uri="{FF2B5EF4-FFF2-40B4-BE49-F238E27FC236}">
                      <a16:creationId xmlns:a16="http://schemas.microsoft.com/office/drawing/2014/main" id="{A5760772-0C32-4624-B1E7-C43CBC23B722}"/>
                    </a:ext>
                  </a:extLst>
                </p:cNvPr>
                <p:cNvSpPr>
                  <a:spLocks noChangeArrowheads="1"/>
                </p:cNvSpPr>
                <p:nvPr/>
              </p:nvSpPr>
              <p:spPr bwMode="auto">
                <a:xfrm>
                  <a:off x="3716" y="4430"/>
                  <a:ext cx="180" cy="180"/>
                </a:xfrm>
                <a:prstGeom prst="ellipse">
                  <a:avLst/>
                </a:prstGeom>
                <a:solidFill>
                  <a:srgbClr val="000000"/>
                </a:solidFill>
                <a:ln w="12700">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21" name="Oval 154">
                  <a:extLst>
                    <a:ext uri="{FF2B5EF4-FFF2-40B4-BE49-F238E27FC236}">
                      <a16:creationId xmlns:a16="http://schemas.microsoft.com/office/drawing/2014/main" id="{0DF5BD9C-5225-4CB1-86EA-C84394F63F9B}"/>
                    </a:ext>
                  </a:extLst>
                </p:cNvPr>
                <p:cNvSpPr>
                  <a:spLocks noChangeArrowheads="1"/>
                </p:cNvSpPr>
                <p:nvPr/>
              </p:nvSpPr>
              <p:spPr bwMode="auto">
                <a:xfrm>
                  <a:off x="3080" y="4430"/>
                  <a:ext cx="180" cy="180"/>
                </a:xfrm>
                <a:prstGeom prst="ellipse">
                  <a:avLst/>
                </a:prstGeom>
                <a:solidFill>
                  <a:srgbClr val="000000"/>
                </a:solidFill>
                <a:ln w="12700">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22" name="Oval 155">
                  <a:extLst>
                    <a:ext uri="{FF2B5EF4-FFF2-40B4-BE49-F238E27FC236}">
                      <a16:creationId xmlns:a16="http://schemas.microsoft.com/office/drawing/2014/main" id="{277CA709-0F1E-4033-AA1A-366EDA7D936D}"/>
                    </a:ext>
                  </a:extLst>
                </p:cNvPr>
                <p:cNvSpPr>
                  <a:spLocks noChangeArrowheads="1"/>
                </p:cNvSpPr>
                <p:nvPr/>
              </p:nvSpPr>
              <p:spPr bwMode="auto">
                <a:xfrm>
                  <a:off x="3194" y="3890"/>
                  <a:ext cx="618" cy="654"/>
                </a:xfrm>
                <a:prstGeom prst="ellipse">
                  <a:avLst/>
                </a:prstGeom>
                <a:solidFill>
                  <a:srgbClr val="BFBFBF"/>
                </a:solidFill>
                <a:ln w="12700">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a:p>
              </p:txBody>
            </p:sp>
          </p:grpSp>
          <p:grpSp>
            <p:nvGrpSpPr>
              <p:cNvPr id="85" name="Group 156">
                <a:extLst>
                  <a:ext uri="{FF2B5EF4-FFF2-40B4-BE49-F238E27FC236}">
                    <a16:creationId xmlns:a16="http://schemas.microsoft.com/office/drawing/2014/main" id="{B25F6931-83AF-4279-B5D4-DC91F713E96B}"/>
                  </a:ext>
                </a:extLst>
              </p:cNvPr>
              <p:cNvGrpSpPr>
                <a:grpSpLocks/>
              </p:cNvGrpSpPr>
              <p:nvPr/>
            </p:nvGrpSpPr>
            <p:grpSpPr bwMode="auto">
              <a:xfrm>
                <a:off x="6992" y="2918"/>
                <a:ext cx="900" cy="900"/>
                <a:chOff x="3038" y="3758"/>
                <a:chExt cx="900" cy="900"/>
              </a:xfrm>
            </p:grpSpPr>
            <p:sp>
              <p:nvSpPr>
                <p:cNvPr id="111" name="Rectangle 157">
                  <a:extLst>
                    <a:ext uri="{FF2B5EF4-FFF2-40B4-BE49-F238E27FC236}">
                      <a16:creationId xmlns:a16="http://schemas.microsoft.com/office/drawing/2014/main" id="{7E802D62-6521-48AC-93AF-9FE4BAC03AF8}"/>
                    </a:ext>
                  </a:extLst>
                </p:cNvPr>
                <p:cNvSpPr>
                  <a:spLocks noChangeArrowheads="1"/>
                </p:cNvSpPr>
                <p:nvPr/>
              </p:nvSpPr>
              <p:spPr bwMode="auto">
                <a:xfrm>
                  <a:off x="3038" y="3758"/>
                  <a:ext cx="900" cy="900"/>
                </a:xfrm>
                <a:prstGeom prst="rect">
                  <a:avLst/>
                </a:prstGeom>
                <a:gradFill rotWithShape="0">
                  <a:gsLst>
                    <a:gs pos="0">
                      <a:srgbClr val="BFBFBF"/>
                    </a:gs>
                    <a:gs pos="100000">
                      <a:srgbClr val="BFBFBF">
                        <a:gamma/>
                        <a:shade val="60000"/>
                        <a:invGamma/>
                      </a:srgbClr>
                    </a:gs>
                  </a:gsLst>
                  <a:path path="shape">
                    <a:fillToRect l="50000" t="50000" r="50000" b="50000"/>
                  </a:path>
                </a:gradFill>
                <a:ln w="12700">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112" name="Oval 158">
                  <a:extLst>
                    <a:ext uri="{FF2B5EF4-FFF2-40B4-BE49-F238E27FC236}">
                      <a16:creationId xmlns:a16="http://schemas.microsoft.com/office/drawing/2014/main" id="{CF76618A-DD45-44EC-B69B-36885751CEF5}"/>
                    </a:ext>
                  </a:extLst>
                </p:cNvPr>
                <p:cNvSpPr>
                  <a:spLocks noChangeArrowheads="1"/>
                </p:cNvSpPr>
                <p:nvPr/>
              </p:nvSpPr>
              <p:spPr bwMode="auto">
                <a:xfrm>
                  <a:off x="3098" y="3806"/>
                  <a:ext cx="180" cy="180"/>
                </a:xfrm>
                <a:prstGeom prst="ellipse">
                  <a:avLst/>
                </a:prstGeom>
                <a:solidFill>
                  <a:srgbClr val="00000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13" name="Oval 159">
                  <a:extLst>
                    <a:ext uri="{FF2B5EF4-FFF2-40B4-BE49-F238E27FC236}">
                      <a16:creationId xmlns:a16="http://schemas.microsoft.com/office/drawing/2014/main" id="{9A859D3E-414B-449E-9EB6-8E6A269964A7}"/>
                    </a:ext>
                  </a:extLst>
                </p:cNvPr>
                <p:cNvSpPr>
                  <a:spLocks noChangeArrowheads="1"/>
                </p:cNvSpPr>
                <p:nvPr/>
              </p:nvSpPr>
              <p:spPr bwMode="auto">
                <a:xfrm>
                  <a:off x="3710" y="3806"/>
                  <a:ext cx="180" cy="180"/>
                </a:xfrm>
                <a:prstGeom prst="ellipse">
                  <a:avLst/>
                </a:prstGeom>
                <a:solidFill>
                  <a:srgbClr val="00000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14" name="Oval 160">
                  <a:extLst>
                    <a:ext uri="{FF2B5EF4-FFF2-40B4-BE49-F238E27FC236}">
                      <a16:creationId xmlns:a16="http://schemas.microsoft.com/office/drawing/2014/main" id="{07C84220-76BA-462D-BAD8-0CFD1DC63D30}"/>
                    </a:ext>
                  </a:extLst>
                </p:cNvPr>
                <p:cNvSpPr>
                  <a:spLocks noChangeArrowheads="1"/>
                </p:cNvSpPr>
                <p:nvPr/>
              </p:nvSpPr>
              <p:spPr bwMode="auto">
                <a:xfrm>
                  <a:off x="3716" y="4430"/>
                  <a:ext cx="180" cy="180"/>
                </a:xfrm>
                <a:prstGeom prst="ellipse">
                  <a:avLst/>
                </a:prstGeom>
                <a:solidFill>
                  <a:srgbClr val="00000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15" name="Oval 161">
                  <a:extLst>
                    <a:ext uri="{FF2B5EF4-FFF2-40B4-BE49-F238E27FC236}">
                      <a16:creationId xmlns:a16="http://schemas.microsoft.com/office/drawing/2014/main" id="{E0157F82-00EC-4AA4-9E5A-FDA3DEE8C74F}"/>
                    </a:ext>
                  </a:extLst>
                </p:cNvPr>
                <p:cNvSpPr>
                  <a:spLocks noChangeArrowheads="1"/>
                </p:cNvSpPr>
                <p:nvPr/>
              </p:nvSpPr>
              <p:spPr bwMode="auto">
                <a:xfrm>
                  <a:off x="3080" y="4430"/>
                  <a:ext cx="180" cy="180"/>
                </a:xfrm>
                <a:prstGeom prst="ellipse">
                  <a:avLst/>
                </a:prstGeom>
                <a:solidFill>
                  <a:srgbClr val="00000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16" name="Oval 162">
                  <a:extLst>
                    <a:ext uri="{FF2B5EF4-FFF2-40B4-BE49-F238E27FC236}">
                      <a16:creationId xmlns:a16="http://schemas.microsoft.com/office/drawing/2014/main" id="{EBD2D113-B77E-4415-9A9F-5F0F6E8D27F6}"/>
                    </a:ext>
                  </a:extLst>
                </p:cNvPr>
                <p:cNvSpPr>
                  <a:spLocks noChangeArrowheads="1"/>
                </p:cNvSpPr>
                <p:nvPr/>
              </p:nvSpPr>
              <p:spPr bwMode="auto">
                <a:xfrm>
                  <a:off x="3194" y="3890"/>
                  <a:ext cx="618" cy="654"/>
                </a:xfrm>
                <a:prstGeom prst="ellipse">
                  <a:avLst/>
                </a:prstGeom>
                <a:solidFill>
                  <a:schemeClr val="bg1">
                    <a:lumMod val="65000"/>
                  </a:schemeClr>
                </a:solidFill>
                <a:ln w="12700">
                  <a:solidFill>
                    <a:srgbClr val="000000"/>
                  </a:solidFill>
                  <a:round/>
                  <a:headEnd/>
                  <a:tailEnd/>
                </a:ln>
                <a:effectLst/>
              </p:spPr>
              <p:txBody>
                <a:bodyPr vert="horz" wrap="square" lIns="68580" tIns="34290" rIns="68580" bIns="34290" numCol="1" anchor="t" anchorCtr="0" compatLnSpc="1">
                  <a:prstTxWarp prst="textNoShape">
                    <a:avLst/>
                  </a:prstTxWarp>
                </a:bodyPr>
                <a:lstStyle/>
                <a:p>
                  <a:endParaRPr lang="en-GB" sz="1350"/>
                </a:p>
              </p:txBody>
            </p:sp>
          </p:grpSp>
          <p:grpSp>
            <p:nvGrpSpPr>
              <p:cNvPr id="86" name="Group 163">
                <a:extLst>
                  <a:ext uri="{FF2B5EF4-FFF2-40B4-BE49-F238E27FC236}">
                    <a16:creationId xmlns:a16="http://schemas.microsoft.com/office/drawing/2014/main" id="{7EA3C2A6-86CF-41C8-9BDD-EC05FDF7E4DA}"/>
                  </a:ext>
                </a:extLst>
              </p:cNvPr>
              <p:cNvGrpSpPr>
                <a:grpSpLocks/>
              </p:cNvGrpSpPr>
              <p:nvPr/>
            </p:nvGrpSpPr>
            <p:grpSpPr bwMode="auto">
              <a:xfrm>
                <a:off x="8072" y="2918"/>
                <a:ext cx="900" cy="900"/>
                <a:chOff x="3038" y="3758"/>
                <a:chExt cx="900" cy="900"/>
              </a:xfrm>
            </p:grpSpPr>
            <p:sp>
              <p:nvSpPr>
                <p:cNvPr id="105" name="Rectangle 164">
                  <a:extLst>
                    <a:ext uri="{FF2B5EF4-FFF2-40B4-BE49-F238E27FC236}">
                      <a16:creationId xmlns:a16="http://schemas.microsoft.com/office/drawing/2014/main" id="{B88A28B2-C370-4E32-9A6F-A7E899D5CAD0}"/>
                    </a:ext>
                  </a:extLst>
                </p:cNvPr>
                <p:cNvSpPr>
                  <a:spLocks noChangeArrowheads="1"/>
                </p:cNvSpPr>
                <p:nvPr/>
              </p:nvSpPr>
              <p:spPr bwMode="auto">
                <a:xfrm>
                  <a:off x="3038" y="3758"/>
                  <a:ext cx="900" cy="900"/>
                </a:xfrm>
                <a:prstGeom prst="rect">
                  <a:avLst/>
                </a:prstGeom>
                <a:gradFill rotWithShape="0">
                  <a:gsLst>
                    <a:gs pos="0">
                      <a:srgbClr val="BFBFBF"/>
                    </a:gs>
                    <a:gs pos="100000">
                      <a:srgbClr val="BFBFBF">
                        <a:gamma/>
                        <a:shade val="60000"/>
                        <a:invGamma/>
                      </a:srgbClr>
                    </a:gs>
                  </a:gsLst>
                  <a:path path="shape">
                    <a:fillToRect l="50000" t="50000" r="50000" b="50000"/>
                  </a:path>
                </a:gradFill>
                <a:ln w="12700">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106" name="Oval 165">
                  <a:extLst>
                    <a:ext uri="{FF2B5EF4-FFF2-40B4-BE49-F238E27FC236}">
                      <a16:creationId xmlns:a16="http://schemas.microsoft.com/office/drawing/2014/main" id="{0DDD3CBD-3B15-46D9-A9DC-8DC6EF272510}"/>
                    </a:ext>
                  </a:extLst>
                </p:cNvPr>
                <p:cNvSpPr>
                  <a:spLocks noChangeArrowheads="1"/>
                </p:cNvSpPr>
                <p:nvPr/>
              </p:nvSpPr>
              <p:spPr bwMode="auto">
                <a:xfrm>
                  <a:off x="3098" y="3806"/>
                  <a:ext cx="180" cy="180"/>
                </a:xfrm>
                <a:prstGeom prst="ellipse">
                  <a:avLst/>
                </a:prstGeom>
                <a:solidFill>
                  <a:srgbClr val="00000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7" name="Oval 166">
                  <a:extLst>
                    <a:ext uri="{FF2B5EF4-FFF2-40B4-BE49-F238E27FC236}">
                      <a16:creationId xmlns:a16="http://schemas.microsoft.com/office/drawing/2014/main" id="{F537042C-84C1-426F-9117-4ACCC7E6EB5E}"/>
                    </a:ext>
                  </a:extLst>
                </p:cNvPr>
                <p:cNvSpPr>
                  <a:spLocks noChangeArrowheads="1"/>
                </p:cNvSpPr>
                <p:nvPr/>
              </p:nvSpPr>
              <p:spPr bwMode="auto">
                <a:xfrm>
                  <a:off x="3710" y="3806"/>
                  <a:ext cx="180" cy="180"/>
                </a:xfrm>
                <a:prstGeom prst="ellipse">
                  <a:avLst/>
                </a:prstGeom>
                <a:solidFill>
                  <a:srgbClr val="00000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8" name="Oval 167">
                  <a:extLst>
                    <a:ext uri="{FF2B5EF4-FFF2-40B4-BE49-F238E27FC236}">
                      <a16:creationId xmlns:a16="http://schemas.microsoft.com/office/drawing/2014/main" id="{5408FA66-26C6-4462-B24D-1827C5579357}"/>
                    </a:ext>
                  </a:extLst>
                </p:cNvPr>
                <p:cNvSpPr>
                  <a:spLocks noChangeArrowheads="1"/>
                </p:cNvSpPr>
                <p:nvPr/>
              </p:nvSpPr>
              <p:spPr bwMode="auto">
                <a:xfrm>
                  <a:off x="3716" y="4430"/>
                  <a:ext cx="180" cy="180"/>
                </a:xfrm>
                <a:prstGeom prst="ellipse">
                  <a:avLst/>
                </a:prstGeom>
                <a:solidFill>
                  <a:srgbClr val="00000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09" name="Oval 168">
                  <a:extLst>
                    <a:ext uri="{FF2B5EF4-FFF2-40B4-BE49-F238E27FC236}">
                      <a16:creationId xmlns:a16="http://schemas.microsoft.com/office/drawing/2014/main" id="{47173FA4-0997-4560-A316-AD97A98FA90C}"/>
                    </a:ext>
                  </a:extLst>
                </p:cNvPr>
                <p:cNvSpPr>
                  <a:spLocks noChangeArrowheads="1"/>
                </p:cNvSpPr>
                <p:nvPr/>
              </p:nvSpPr>
              <p:spPr bwMode="auto">
                <a:xfrm>
                  <a:off x="3080" y="4430"/>
                  <a:ext cx="180" cy="180"/>
                </a:xfrm>
                <a:prstGeom prst="ellipse">
                  <a:avLst/>
                </a:prstGeom>
                <a:solidFill>
                  <a:srgbClr val="00000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10" name="Oval 169">
                  <a:extLst>
                    <a:ext uri="{FF2B5EF4-FFF2-40B4-BE49-F238E27FC236}">
                      <a16:creationId xmlns:a16="http://schemas.microsoft.com/office/drawing/2014/main" id="{06B35D78-DB25-414E-BD26-E5EE6E363CDC}"/>
                    </a:ext>
                  </a:extLst>
                </p:cNvPr>
                <p:cNvSpPr>
                  <a:spLocks noChangeArrowheads="1"/>
                </p:cNvSpPr>
                <p:nvPr/>
              </p:nvSpPr>
              <p:spPr bwMode="auto">
                <a:xfrm>
                  <a:off x="3194" y="3890"/>
                  <a:ext cx="618" cy="654"/>
                </a:xfrm>
                <a:prstGeom prst="ellipse">
                  <a:avLst/>
                </a:prstGeom>
                <a:gradFill rotWithShape="0">
                  <a:gsLst>
                    <a:gs pos="0">
                      <a:srgbClr val="9BBB59"/>
                    </a:gs>
                    <a:gs pos="100000">
                      <a:srgbClr val="74903B"/>
                    </a:gs>
                  </a:gsLst>
                  <a:path path="shape">
                    <a:fillToRect l="50000" t="50000" r="50000" b="50000"/>
                  </a:path>
                </a:gradFill>
                <a:ln w="12700">
                  <a:solidFill>
                    <a:srgbClr val="000000"/>
                  </a:solidFill>
                  <a:round/>
                  <a:headEnd/>
                  <a:tailEnd/>
                </a:ln>
                <a:effectLst/>
              </p:spPr>
              <p:txBody>
                <a:bodyPr vert="horz" wrap="square" lIns="68580" tIns="34290" rIns="68580" bIns="34290" numCol="1" anchor="t" anchorCtr="0" compatLnSpc="1">
                  <a:prstTxWarp prst="textNoShape">
                    <a:avLst/>
                  </a:prstTxWarp>
                </a:bodyPr>
                <a:lstStyle/>
                <a:p>
                  <a:endParaRPr lang="en-GB" sz="1350"/>
                </a:p>
              </p:txBody>
            </p:sp>
          </p:grpSp>
          <p:sp>
            <p:nvSpPr>
              <p:cNvPr id="87" name="Oval 170">
                <a:extLst>
                  <a:ext uri="{FF2B5EF4-FFF2-40B4-BE49-F238E27FC236}">
                    <a16:creationId xmlns:a16="http://schemas.microsoft.com/office/drawing/2014/main" id="{867F581E-F2BF-4383-B064-F0C5CB3FB2EE}"/>
                  </a:ext>
                </a:extLst>
              </p:cNvPr>
              <p:cNvSpPr>
                <a:spLocks noChangeArrowheads="1"/>
              </p:cNvSpPr>
              <p:nvPr/>
            </p:nvSpPr>
            <p:spPr bwMode="auto">
              <a:xfrm>
                <a:off x="6320" y="3164"/>
                <a:ext cx="108" cy="120"/>
              </a:xfrm>
              <a:prstGeom prst="ellipse">
                <a:avLst/>
              </a:prstGeom>
              <a:gradFill rotWithShape="0">
                <a:gsLst>
                  <a:gs pos="0">
                    <a:srgbClr val="FFFFFF"/>
                  </a:gs>
                  <a:gs pos="100000">
                    <a:srgbClr val="FFFFFF">
                      <a:gamma/>
                      <a:shade val="60000"/>
                      <a:invGamma/>
                    </a:srgbClr>
                  </a:gs>
                </a:gsLst>
                <a:path path="shape">
                  <a:fillToRect l="50000" t="50000" r="50000" b="50000"/>
                </a:path>
              </a:gradFill>
              <a:ln w="19050">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88" name="Oval 171">
                <a:extLst>
                  <a:ext uri="{FF2B5EF4-FFF2-40B4-BE49-F238E27FC236}">
                    <a16:creationId xmlns:a16="http://schemas.microsoft.com/office/drawing/2014/main" id="{EC66E831-DCCE-49A8-BB35-CDD879F7E288}"/>
                  </a:ext>
                </a:extLst>
              </p:cNvPr>
              <p:cNvSpPr>
                <a:spLocks noChangeArrowheads="1"/>
              </p:cNvSpPr>
              <p:nvPr/>
            </p:nvSpPr>
            <p:spPr bwMode="auto">
              <a:xfrm>
                <a:off x="6326" y="3386"/>
                <a:ext cx="108" cy="120"/>
              </a:xfrm>
              <a:prstGeom prst="ellipse">
                <a:avLst/>
              </a:prstGeom>
              <a:gradFill rotWithShape="0">
                <a:gsLst>
                  <a:gs pos="0">
                    <a:srgbClr val="FFFFFF"/>
                  </a:gs>
                  <a:gs pos="100000">
                    <a:srgbClr val="FFFFFF">
                      <a:gamma/>
                      <a:shade val="60000"/>
                      <a:invGamma/>
                    </a:srgbClr>
                  </a:gs>
                </a:gsLst>
                <a:path path="shape">
                  <a:fillToRect l="50000" t="50000" r="50000" b="50000"/>
                </a:path>
              </a:gradFill>
              <a:ln w="19050">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a:p>
            </p:txBody>
          </p:sp>
          <p:grpSp>
            <p:nvGrpSpPr>
              <p:cNvPr id="89" name="Group 172">
                <a:extLst>
                  <a:ext uri="{FF2B5EF4-FFF2-40B4-BE49-F238E27FC236}">
                    <a16:creationId xmlns:a16="http://schemas.microsoft.com/office/drawing/2014/main" id="{09C27864-5C10-498E-A013-7F99FE181ECA}"/>
                  </a:ext>
                </a:extLst>
              </p:cNvPr>
              <p:cNvGrpSpPr>
                <a:grpSpLocks/>
              </p:cNvGrpSpPr>
              <p:nvPr/>
            </p:nvGrpSpPr>
            <p:grpSpPr bwMode="auto">
              <a:xfrm>
                <a:off x="5840" y="1688"/>
                <a:ext cx="618" cy="696"/>
                <a:chOff x="2966" y="2402"/>
                <a:chExt cx="618" cy="696"/>
              </a:xfrm>
            </p:grpSpPr>
            <p:sp>
              <p:nvSpPr>
                <p:cNvPr id="102" name="Rectangle 173">
                  <a:extLst>
                    <a:ext uri="{FF2B5EF4-FFF2-40B4-BE49-F238E27FC236}">
                      <a16:creationId xmlns:a16="http://schemas.microsoft.com/office/drawing/2014/main" id="{A44C4726-C75C-42A0-ACD5-C8468A7C7827}"/>
                    </a:ext>
                  </a:extLst>
                </p:cNvPr>
                <p:cNvSpPr>
                  <a:spLocks noChangeArrowheads="1"/>
                </p:cNvSpPr>
                <p:nvPr/>
              </p:nvSpPr>
              <p:spPr bwMode="auto">
                <a:xfrm>
                  <a:off x="2966" y="2990"/>
                  <a:ext cx="618" cy="108"/>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103" name="Rectangle 174">
                  <a:extLst>
                    <a:ext uri="{FF2B5EF4-FFF2-40B4-BE49-F238E27FC236}">
                      <a16:creationId xmlns:a16="http://schemas.microsoft.com/office/drawing/2014/main" id="{96B1149A-552B-4AC3-8D40-DD39EBB29CE6}"/>
                    </a:ext>
                  </a:extLst>
                </p:cNvPr>
                <p:cNvSpPr>
                  <a:spLocks noChangeArrowheads="1"/>
                </p:cNvSpPr>
                <p:nvPr/>
              </p:nvSpPr>
              <p:spPr bwMode="auto">
                <a:xfrm>
                  <a:off x="3044" y="2402"/>
                  <a:ext cx="468" cy="588"/>
                </a:xfrm>
                <a:prstGeom prst="rect">
                  <a:avLst/>
                </a:prstGeom>
                <a:gradFill rotWithShape="1">
                  <a:gsLst>
                    <a:gs pos="0">
                      <a:srgbClr val="BFBFBF">
                        <a:gamma/>
                        <a:shade val="46275"/>
                        <a:invGamma/>
                      </a:srgbClr>
                    </a:gs>
                    <a:gs pos="50000">
                      <a:srgbClr val="BFBFBF"/>
                    </a:gs>
                    <a:gs pos="100000">
                      <a:srgbClr val="BFBFBF">
                        <a:gamma/>
                        <a:shade val="46275"/>
                        <a:invGamma/>
                      </a:srgbClr>
                    </a:gs>
                  </a:gsLst>
                  <a:lin ang="0" scaled="1"/>
                </a:gra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104" name="Rectangle 175">
                  <a:extLst>
                    <a:ext uri="{FF2B5EF4-FFF2-40B4-BE49-F238E27FC236}">
                      <a16:creationId xmlns:a16="http://schemas.microsoft.com/office/drawing/2014/main" id="{20215B2D-AB5A-460F-88AC-4C955D9E1A59}"/>
                    </a:ext>
                  </a:extLst>
                </p:cNvPr>
                <p:cNvSpPr>
                  <a:spLocks noChangeArrowheads="1"/>
                </p:cNvSpPr>
                <p:nvPr/>
              </p:nvSpPr>
              <p:spPr bwMode="auto">
                <a:xfrm>
                  <a:off x="3044" y="2546"/>
                  <a:ext cx="468" cy="276"/>
                </a:xfrm>
                <a:prstGeom prst="rect">
                  <a:avLst/>
                </a:prstGeom>
                <a:gradFill rotWithShape="1">
                  <a:gsLst>
                    <a:gs pos="0">
                      <a:srgbClr val="76923C">
                        <a:gamma/>
                        <a:shade val="46275"/>
                        <a:invGamma/>
                      </a:srgbClr>
                    </a:gs>
                    <a:gs pos="50000">
                      <a:srgbClr val="76923C"/>
                    </a:gs>
                    <a:gs pos="100000">
                      <a:srgbClr val="76923C">
                        <a:gamma/>
                        <a:shade val="46275"/>
                        <a:invGamma/>
                      </a:srgbClr>
                    </a:gs>
                  </a:gsLst>
                  <a:lin ang="0" scaled="1"/>
                </a:gra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a:p>
              </p:txBody>
            </p:sp>
          </p:grpSp>
          <p:grpSp>
            <p:nvGrpSpPr>
              <p:cNvPr id="90" name="Group 176">
                <a:extLst>
                  <a:ext uri="{FF2B5EF4-FFF2-40B4-BE49-F238E27FC236}">
                    <a16:creationId xmlns:a16="http://schemas.microsoft.com/office/drawing/2014/main" id="{613F5B05-DF33-450D-87D1-CFA8ACB85B80}"/>
                  </a:ext>
                </a:extLst>
              </p:cNvPr>
              <p:cNvGrpSpPr>
                <a:grpSpLocks/>
              </p:cNvGrpSpPr>
              <p:nvPr/>
            </p:nvGrpSpPr>
            <p:grpSpPr bwMode="auto">
              <a:xfrm>
                <a:off x="6656" y="1688"/>
                <a:ext cx="618" cy="696"/>
                <a:chOff x="2966" y="2402"/>
                <a:chExt cx="618" cy="696"/>
              </a:xfrm>
            </p:grpSpPr>
            <p:sp>
              <p:nvSpPr>
                <p:cNvPr id="99" name="Rectangle 177">
                  <a:extLst>
                    <a:ext uri="{FF2B5EF4-FFF2-40B4-BE49-F238E27FC236}">
                      <a16:creationId xmlns:a16="http://schemas.microsoft.com/office/drawing/2014/main" id="{5EF57CD8-7C27-4EC4-8205-F650F778F820}"/>
                    </a:ext>
                  </a:extLst>
                </p:cNvPr>
                <p:cNvSpPr>
                  <a:spLocks noChangeArrowheads="1"/>
                </p:cNvSpPr>
                <p:nvPr/>
              </p:nvSpPr>
              <p:spPr bwMode="auto">
                <a:xfrm>
                  <a:off x="2966" y="2990"/>
                  <a:ext cx="618" cy="108"/>
                </a:xfrm>
                <a:prstGeom prst="rect">
                  <a:avLst/>
                </a:prstGeom>
                <a:gradFill rotWithShape="1">
                  <a:gsLst>
                    <a:gs pos="0">
                      <a:srgbClr val="BFBFBF">
                        <a:gamma/>
                        <a:shade val="46275"/>
                        <a:invGamma/>
                      </a:srgbClr>
                    </a:gs>
                    <a:gs pos="50000">
                      <a:srgbClr val="BFBFBF"/>
                    </a:gs>
                    <a:gs pos="100000">
                      <a:srgbClr val="BFBFBF">
                        <a:gamma/>
                        <a:shade val="46275"/>
                        <a:invGamma/>
                      </a:srgbClr>
                    </a:gs>
                  </a:gsLst>
                  <a:lin ang="0" scaled="1"/>
                </a:gra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100" name="Rectangle 178">
                  <a:extLst>
                    <a:ext uri="{FF2B5EF4-FFF2-40B4-BE49-F238E27FC236}">
                      <a16:creationId xmlns:a16="http://schemas.microsoft.com/office/drawing/2014/main" id="{4E66E9B6-FDAC-4FD9-AD6C-7B8C8AEE9819}"/>
                    </a:ext>
                  </a:extLst>
                </p:cNvPr>
                <p:cNvSpPr>
                  <a:spLocks noChangeArrowheads="1"/>
                </p:cNvSpPr>
                <p:nvPr/>
              </p:nvSpPr>
              <p:spPr bwMode="auto">
                <a:xfrm>
                  <a:off x="3044" y="2402"/>
                  <a:ext cx="468" cy="588"/>
                </a:xfrm>
                <a:prstGeom prst="rect">
                  <a:avLst/>
                </a:prstGeom>
                <a:gradFill rotWithShape="1">
                  <a:gsLst>
                    <a:gs pos="0">
                      <a:srgbClr val="BFBFBF">
                        <a:gamma/>
                        <a:shade val="46275"/>
                        <a:invGamma/>
                      </a:srgbClr>
                    </a:gs>
                    <a:gs pos="50000">
                      <a:srgbClr val="BFBFBF"/>
                    </a:gs>
                    <a:gs pos="100000">
                      <a:srgbClr val="BFBFBF">
                        <a:gamma/>
                        <a:shade val="46275"/>
                        <a:invGamma/>
                      </a:srgbClr>
                    </a:gs>
                  </a:gsLst>
                  <a:lin ang="0" scaled="1"/>
                </a:gra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101" name="Rectangle 179">
                  <a:extLst>
                    <a:ext uri="{FF2B5EF4-FFF2-40B4-BE49-F238E27FC236}">
                      <a16:creationId xmlns:a16="http://schemas.microsoft.com/office/drawing/2014/main" id="{7AD3A976-6B83-430A-8567-F396F3F6849C}"/>
                    </a:ext>
                  </a:extLst>
                </p:cNvPr>
                <p:cNvSpPr>
                  <a:spLocks noChangeArrowheads="1"/>
                </p:cNvSpPr>
                <p:nvPr/>
              </p:nvSpPr>
              <p:spPr bwMode="auto">
                <a:xfrm>
                  <a:off x="3044" y="2546"/>
                  <a:ext cx="468" cy="276"/>
                </a:xfrm>
                <a:prstGeom prst="rect">
                  <a:avLst/>
                </a:prstGeom>
                <a:gradFill rotWithShape="1">
                  <a:gsLst>
                    <a:gs pos="0">
                      <a:srgbClr val="76923C">
                        <a:gamma/>
                        <a:shade val="46275"/>
                        <a:invGamma/>
                      </a:srgbClr>
                    </a:gs>
                    <a:gs pos="50000">
                      <a:srgbClr val="76923C"/>
                    </a:gs>
                    <a:gs pos="100000">
                      <a:srgbClr val="76923C">
                        <a:gamma/>
                        <a:shade val="46275"/>
                        <a:invGamma/>
                      </a:srgbClr>
                    </a:gs>
                  </a:gsLst>
                  <a:lin ang="0" scaled="1"/>
                </a:gra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a:p>
              </p:txBody>
            </p:sp>
          </p:grpSp>
          <p:sp>
            <p:nvSpPr>
              <p:cNvPr id="91" name="Rectangle 180">
                <a:extLst>
                  <a:ext uri="{FF2B5EF4-FFF2-40B4-BE49-F238E27FC236}">
                    <a16:creationId xmlns:a16="http://schemas.microsoft.com/office/drawing/2014/main" id="{79300DE5-E8D3-4B03-8644-E87F37D2D603}"/>
                  </a:ext>
                </a:extLst>
              </p:cNvPr>
              <p:cNvSpPr>
                <a:spLocks noChangeArrowheads="1"/>
              </p:cNvSpPr>
              <p:nvPr/>
            </p:nvSpPr>
            <p:spPr bwMode="auto">
              <a:xfrm>
                <a:off x="5186" y="2546"/>
                <a:ext cx="540" cy="1086"/>
              </a:xfrm>
              <a:prstGeom prst="rect">
                <a:avLst/>
              </a:prstGeom>
              <a:gradFill rotWithShape="1">
                <a:gsLst>
                  <a:gs pos="0">
                    <a:srgbClr val="BFBFBF">
                      <a:gamma/>
                      <a:shade val="46275"/>
                      <a:invGamma/>
                    </a:srgbClr>
                  </a:gs>
                  <a:gs pos="50000">
                    <a:srgbClr val="BFBFBF"/>
                  </a:gs>
                  <a:gs pos="100000">
                    <a:srgbClr val="BFBFBF">
                      <a:gamma/>
                      <a:shade val="46275"/>
                      <a:invGamma/>
                    </a:srgbClr>
                  </a:gs>
                </a:gsLst>
                <a:lin ang="5400000" scaled="1"/>
              </a:gradFill>
              <a:ln w="12700">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92" name="Rectangle 181">
                <a:extLst>
                  <a:ext uri="{FF2B5EF4-FFF2-40B4-BE49-F238E27FC236}">
                    <a16:creationId xmlns:a16="http://schemas.microsoft.com/office/drawing/2014/main" id="{E21E6E09-F40A-407A-90C5-D65AEBA95678}"/>
                  </a:ext>
                </a:extLst>
              </p:cNvPr>
              <p:cNvSpPr>
                <a:spLocks noChangeArrowheads="1"/>
              </p:cNvSpPr>
              <p:nvPr/>
            </p:nvSpPr>
            <p:spPr bwMode="auto">
              <a:xfrm>
                <a:off x="5282" y="2498"/>
                <a:ext cx="348" cy="42"/>
              </a:xfrm>
              <a:prstGeom prst="rect">
                <a:avLst/>
              </a:prstGeom>
              <a:solidFill>
                <a:srgbClr val="BFBFB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93" name="Rectangle 182">
                <a:extLst>
                  <a:ext uri="{FF2B5EF4-FFF2-40B4-BE49-F238E27FC236}">
                    <a16:creationId xmlns:a16="http://schemas.microsoft.com/office/drawing/2014/main" id="{A46F2296-4218-42D9-8F35-456409F0EE8D}"/>
                  </a:ext>
                </a:extLst>
              </p:cNvPr>
              <p:cNvSpPr>
                <a:spLocks noChangeArrowheads="1"/>
              </p:cNvSpPr>
              <p:nvPr/>
            </p:nvSpPr>
            <p:spPr bwMode="auto">
              <a:xfrm>
                <a:off x="5006" y="2684"/>
                <a:ext cx="180" cy="840"/>
              </a:xfrm>
              <a:prstGeom prst="rect">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w="12700">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94" name="Oval 183">
                <a:extLst>
                  <a:ext uri="{FF2B5EF4-FFF2-40B4-BE49-F238E27FC236}">
                    <a16:creationId xmlns:a16="http://schemas.microsoft.com/office/drawing/2014/main" id="{532B32D2-7EE0-4633-9EA6-C18E87F610D6}"/>
                  </a:ext>
                </a:extLst>
              </p:cNvPr>
              <p:cNvSpPr>
                <a:spLocks noChangeArrowheads="1"/>
              </p:cNvSpPr>
              <p:nvPr/>
            </p:nvSpPr>
            <p:spPr bwMode="auto">
              <a:xfrm>
                <a:off x="8204" y="2564"/>
                <a:ext cx="180" cy="186"/>
              </a:xfrm>
              <a:prstGeom prst="ellipse">
                <a:avLst/>
              </a:prstGeom>
              <a:gradFill rotWithShape="0">
                <a:gsLst>
                  <a:gs pos="0">
                    <a:srgbClr val="BFBFBF"/>
                  </a:gs>
                  <a:gs pos="100000">
                    <a:srgbClr val="BFBFBF">
                      <a:gamma/>
                      <a:shade val="60000"/>
                      <a:invGamma/>
                    </a:srgbClr>
                  </a:gs>
                </a:gsLst>
                <a:path path="shape">
                  <a:fillToRect l="50000" t="50000" r="50000" b="50000"/>
                </a:path>
              </a:gradFill>
              <a:ln w="12700">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95" name="Oval 184">
                <a:extLst>
                  <a:ext uri="{FF2B5EF4-FFF2-40B4-BE49-F238E27FC236}">
                    <a16:creationId xmlns:a16="http://schemas.microsoft.com/office/drawing/2014/main" id="{7D127BC8-33C4-4CA4-8CB6-14E1497AD546}"/>
                  </a:ext>
                </a:extLst>
              </p:cNvPr>
              <p:cNvSpPr>
                <a:spLocks noChangeArrowheads="1"/>
              </p:cNvSpPr>
              <p:nvPr/>
            </p:nvSpPr>
            <p:spPr bwMode="auto">
              <a:xfrm>
                <a:off x="5888" y="2426"/>
                <a:ext cx="180" cy="186"/>
              </a:xfrm>
              <a:prstGeom prst="ellipse">
                <a:avLst/>
              </a:prstGeom>
              <a:gradFill rotWithShape="0">
                <a:gsLst>
                  <a:gs pos="0">
                    <a:srgbClr val="BFBFBF"/>
                  </a:gs>
                  <a:gs pos="100000">
                    <a:srgbClr val="BFBFBF">
                      <a:gamma/>
                      <a:shade val="60000"/>
                      <a:invGamma/>
                    </a:srgbClr>
                  </a:gs>
                </a:gsLst>
                <a:path path="shape">
                  <a:fillToRect l="50000" t="50000" r="50000" b="50000"/>
                </a:path>
              </a:gradFill>
              <a:ln w="12700">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96" name="Oval 185">
                <a:extLst>
                  <a:ext uri="{FF2B5EF4-FFF2-40B4-BE49-F238E27FC236}">
                    <a16:creationId xmlns:a16="http://schemas.microsoft.com/office/drawing/2014/main" id="{7EB1BBF3-7FB4-4570-A218-67CA5535CABC}"/>
                  </a:ext>
                </a:extLst>
              </p:cNvPr>
              <p:cNvSpPr>
                <a:spLocks noChangeArrowheads="1"/>
              </p:cNvSpPr>
              <p:nvPr/>
            </p:nvSpPr>
            <p:spPr bwMode="auto">
              <a:xfrm>
                <a:off x="6326" y="2546"/>
                <a:ext cx="180" cy="186"/>
              </a:xfrm>
              <a:prstGeom prst="ellipse">
                <a:avLst/>
              </a:prstGeom>
              <a:gradFill rotWithShape="0">
                <a:gsLst>
                  <a:gs pos="0">
                    <a:srgbClr val="BFBFBF"/>
                  </a:gs>
                  <a:gs pos="100000">
                    <a:srgbClr val="BFBFBF">
                      <a:gamma/>
                      <a:shade val="60000"/>
                      <a:invGamma/>
                    </a:srgbClr>
                  </a:gs>
                </a:gsLst>
                <a:path path="shape">
                  <a:fillToRect l="50000" t="50000" r="50000" b="50000"/>
                </a:path>
              </a:gradFill>
              <a:ln w="12700">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97" name="Text Box 186">
                <a:extLst>
                  <a:ext uri="{FF2B5EF4-FFF2-40B4-BE49-F238E27FC236}">
                    <a16:creationId xmlns:a16="http://schemas.microsoft.com/office/drawing/2014/main" id="{1059ADE9-4F6E-43D9-9BBC-4496532CAC54}"/>
                  </a:ext>
                </a:extLst>
              </p:cNvPr>
              <p:cNvSpPr txBox="1">
                <a:spLocks noChangeArrowheads="1"/>
              </p:cNvSpPr>
              <p:nvPr/>
            </p:nvSpPr>
            <p:spPr bwMode="auto">
              <a:xfrm>
                <a:off x="6393" y="2322"/>
                <a:ext cx="1446" cy="666"/>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defTabSz="685800" fontAlgn="base">
                  <a:spcBef>
                    <a:spcPct val="0"/>
                  </a:spcBef>
                  <a:spcAft>
                    <a:spcPts val="750"/>
                  </a:spcAft>
                </a:pPr>
                <a:r>
                  <a:rPr lang="en-GB" sz="825" b="1">
                    <a:solidFill>
                      <a:srgbClr val="FF0000"/>
                    </a:solidFill>
                    <a:latin typeface="Calibri" pitchFamily="34" charset="0"/>
                    <a:cs typeface="Arial" pitchFamily="34" charset="0"/>
                  </a:rPr>
                  <a:t>EV40</a:t>
                </a:r>
                <a:endParaRPr lang="en-GB" sz="825">
                  <a:latin typeface="Arial" pitchFamily="34" charset="0"/>
                  <a:cs typeface="Arial" pitchFamily="34" charset="0"/>
                </a:endParaRPr>
              </a:p>
            </p:txBody>
          </p:sp>
          <p:sp>
            <p:nvSpPr>
              <p:cNvPr id="98" name="Rectangle 187">
                <a:extLst>
                  <a:ext uri="{FF2B5EF4-FFF2-40B4-BE49-F238E27FC236}">
                    <a16:creationId xmlns:a16="http://schemas.microsoft.com/office/drawing/2014/main" id="{99B4FAC0-A3F9-442C-8F27-A3BDAA1A7CCB}"/>
                  </a:ext>
                </a:extLst>
              </p:cNvPr>
              <p:cNvSpPr>
                <a:spLocks noChangeArrowheads="1"/>
              </p:cNvSpPr>
              <p:nvPr/>
            </p:nvSpPr>
            <p:spPr bwMode="auto">
              <a:xfrm>
                <a:off x="6191" y="3986"/>
                <a:ext cx="877" cy="258"/>
              </a:xfrm>
              <a:prstGeom prst="rect">
                <a:avLst/>
              </a:prstGeom>
              <a:gradFill rotWithShape="1">
                <a:gsLst>
                  <a:gs pos="0">
                    <a:srgbClr val="BFBFBF">
                      <a:gamma/>
                      <a:shade val="46275"/>
                      <a:invGamma/>
                    </a:srgbClr>
                  </a:gs>
                  <a:gs pos="50000">
                    <a:srgbClr val="BFBFBF"/>
                  </a:gs>
                  <a:gs pos="100000">
                    <a:srgbClr val="BFBFBF">
                      <a:gamma/>
                      <a:shade val="46275"/>
                      <a:invGamma/>
                    </a:srgbClr>
                  </a:gs>
                </a:gsLst>
                <a:lin ang="0" scaled="1"/>
              </a:gradFill>
              <a:ln w="12700">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a:p>
            </p:txBody>
          </p:sp>
        </p:grpSp>
      </p:grpSp>
      <p:grpSp>
        <p:nvGrpSpPr>
          <p:cNvPr id="126" name="Group 2">
            <a:extLst>
              <a:ext uri="{FF2B5EF4-FFF2-40B4-BE49-F238E27FC236}">
                <a16:creationId xmlns:a16="http://schemas.microsoft.com/office/drawing/2014/main" id="{EDA8D6D1-DB71-42B2-8F9D-1512108FCD4C}"/>
              </a:ext>
            </a:extLst>
          </p:cNvPr>
          <p:cNvGrpSpPr>
            <a:grpSpLocks/>
          </p:cNvGrpSpPr>
          <p:nvPr/>
        </p:nvGrpSpPr>
        <p:grpSpPr bwMode="auto">
          <a:xfrm flipH="1">
            <a:off x="4797896" y="3010327"/>
            <a:ext cx="2182654" cy="977027"/>
            <a:chOff x="3216" y="5785"/>
            <a:chExt cx="4140" cy="1392"/>
          </a:xfrm>
        </p:grpSpPr>
        <p:grpSp>
          <p:nvGrpSpPr>
            <p:cNvPr id="127" name="Group 3">
              <a:extLst>
                <a:ext uri="{FF2B5EF4-FFF2-40B4-BE49-F238E27FC236}">
                  <a16:creationId xmlns:a16="http://schemas.microsoft.com/office/drawing/2014/main" id="{2CD16A4B-EA54-4A34-A365-12A518885CFF}"/>
                </a:ext>
              </a:extLst>
            </p:cNvPr>
            <p:cNvGrpSpPr>
              <a:grpSpLocks/>
            </p:cNvGrpSpPr>
            <p:nvPr/>
          </p:nvGrpSpPr>
          <p:grpSpPr bwMode="auto">
            <a:xfrm>
              <a:off x="3216" y="5953"/>
              <a:ext cx="1943" cy="1032"/>
              <a:chOff x="2532" y="3445"/>
              <a:chExt cx="1943" cy="1032"/>
            </a:xfrm>
          </p:grpSpPr>
          <p:sp>
            <p:nvSpPr>
              <p:cNvPr id="135" name="Rectangle 4">
                <a:extLst>
                  <a:ext uri="{FF2B5EF4-FFF2-40B4-BE49-F238E27FC236}">
                    <a16:creationId xmlns:a16="http://schemas.microsoft.com/office/drawing/2014/main" id="{7B9F7BBB-B90E-4CAA-890F-9390E0095636}"/>
                  </a:ext>
                </a:extLst>
              </p:cNvPr>
              <p:cNvSpPr>
                <a:spLocks noChangeArrowheads="1"/>
              </p:cNvSpPr>
              <p:nvPr/>
            </p:nvSpPr>
            <p:spPr bwMode="auto">
              <a:xfrm>
                <a:off x="2832" y="3685"/>
                <a:ext cx="1512" cy="540"/>
              </a:xfrm>
              <a:prstGeom prst="rect">
                <a:avLst/>
              </a:prstGeom>
              <a:gradFill rotWithShape="1">
                <a:gsLst>
                  <a:gs pos="0">
                    <a:srgbClr val="BFBFBF">
                      <a:gamma/>
                      <a:shade val="46275"/>
                      <a:invGamma/>
                    </a:srgbClr>
                  </a:gs>
                  <a:gs pos="50000">
                    <a:srgbClr val="BFBFBF"/>
                  </a:gs>
                  <a:gs pos="100000">
                    <a:srgbClr val="BFBFBF">
                      <a:gamma/>
                      <a:shade val="46275"/>
                      <a:invGamma/>
                    </a:srgbClr>
                  </a:gs>
                </a:gsLst>
                <a:lin ang="5400000" scaled="1"/>
              </a:gra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136" name="Rectangle 5" descr="30%">
                <a:extLst>
                  <a:ext uri="{FF2B5EF4-FFF2-40B4-BE49-F238E27FC236}">
                    <a16:creationId xmlns:a16="http://schemas.microsoft.com/office/drawing/2014/main" id="{D6E15E86-86A5-47B2-BC95-790C7683A68B}"/>
                  </a:ext>
                </a:extLst>
              </p:cNvPr>
              <p:cNvSpPr>
                <a:spLocks noChangeArrowheads="1"/>
              </p:cNvSpPr>
              <p:nvPr/>
            </p:nvSpPr>
            <p:spPr bwMode="auto">
              <a:xfrm>
                <a:off x="2532" y="3673"/>
                <a:ext cx="300" cy="564"/>
              </a:xfrm>
              <a:prstGeom prst="rect">
                <a:avLst/>
              </a:prstGeom>
              <a:pattFill prst="pct30">
                <a:fgClr>
                  <a:srgbClr val="000000"/>
                </a:fgClr>
                <a:bgClr>
                  <a:srgbClr val="FFFFFF"/>
                </a:bgClr>
              </a:patt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137" name="Rectangle 6">
                <a:extLst>
                  <a:ext uri="{FF2B5EF4-FFF2-40B4-BE49-F238E27FC236}">
                    <a16:creationId xmlns:a16="http://schemas.microsoft.com/office/drawing/2014/main" id="{C64DEE40-6FAF-4622-BEFB-2219AC961DF0}"/>
                  </a:ext>
                </a:extLst>
              </p:cNvPr>
              <p:cNvSpPr>
                <a:spLocks noChangeArrowheads="1"/>
              </p:cNvSpPr>
              <p:nvPr/>
            </p:nvSpPr>
            <p:spPr bwMode="auto">
              <a:xfrm>
                <a:off x="4332" y="3445"/>
                <a:ext cx="143" cy="1032"/>
              </a:xfrm>
              <a:prstGeom prst="rect">
                <a:avLst/>
              </a:prstGeom>
              <a:gradFill rotWithShape="1">
                <a:gsLst>
                  <a:gs pos="0">
                    <a:srgbClr val="A5A5A5">
                      <a:gamma/>
                      <a:shade val="46275"/>
                      <a:invGamma/>
                    </a:srgbClr>
                  </a:gs>
                  <a:gs pos="50000">
                    <a:srgbClr val="A5A5A5"/>
                  </a:gs>
                  <a:gs pos="100000">
                    <a:srgbClr val="A5A5A5">
                      <a:gamma/>
                      <a:shade val="46275"/>
                      <a:invGamma/>
                    </a:srgbClr>
                  </a:gs>
                </a:gsLst>
                <a:lin ang="5400000" scaled="1"/>
              </a:gra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138" name="Rectangle 7">
                <a:extLst>
                  <a:ext uri="{FF2B5EF4-FFF2-40B4-BE49-F238E27FC236}">
                    <a16:creationId xmlns:a16="http://schemas.microsoft.com/office/drawing/2014/main" id="{7C51112B-7007-4055-802E-495440512AA7}"/>
                  </a:ext>
                </a:extLst>
              </p:cNvPr>
              <p:cNvSpPr>
                <a:spLocks noChangeArrowheads="1"/>
              </p:cNvSpPr>
              <p:nvPr/>
            </p:nvSpPr>
            <p:spPr bwMode="auto">
              <a:xfrm>
                <a:off x="2940" y="3924"/>
                <a:ext cx="1392" cy="83"/>
              </a:xfrm>
              <a:prstGeom prst="rect">
                <a:avLst/>
              </a:prstGeom>
              <a:solidFill>
                <a:srgbClr val="A5A5A5"/>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139" name="Rectangle 8">
                <a:extLst>
                  <a:ext uri="{FF2B5EF4-FFF2-40B4-BE49-F238E27FC236}">
                    <a16:creationId xmlns:a16="http://schemas.microsoft.com/office/drawing/2014/main" id="{4013AFE1-2F12-4E6B-B42B-8AC1238A3EE0}"/>
                  </a:ext>
                </a:extLst>
              </p:cNvPr>
              <p:cNvSpPr>
                <a:spLocks noChangeArrowheads="1"/>
              </p:cNvSpPr>
              <p:nvPr/>
            </p:nvSpPr>
            <p:spPr bwMode="auto">
              <a:xfrm>
                <a:off x="3854" y="3578"/>
                <a:ext cx="433" cy="146"/>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a:p>
            </p:txBody>
          </p:sp>
        </p:grpSp>
        <p:grpSp>
          <p:nvGrpSpPr>
            <p:cNvPr id="128" name="Group 9">
              <a:extLst>
                <a:ext uri="{FF2B5EF4-FFF2-40B4-BE49-F238E27FC236}">
                  <a16:creationId xmlns:a16="http://schemas.microsoft.com/office/drawing/2014/main" id="{B71B8EED-E3DC-49B8-B5C7-A1D273BAC0BA}"/>
                </a:ext>
              </a:extLst>
            </p:cNvPr>
            <p:cNvGrpSpPr>
              <a:grpSpLocks/>
            </p:cNvGrpSpPr>
            <p:nvPr/>
          </p:nvGrpSpPr>
          <p:grpSpPr bwMode="auto">
            <a:xfrm>
              <a:off x="5112" y="5785"/>
              <a:ext cx="2244" cy="1392"/>
              <a:chOff x="5112" y="5785"/>
              <a:chExt cx="2244" cy="1392"/>
            </a:xfrm>
          </p:grpSpPr>
          <p:sp>
            <p:nvSpPr>
              <p:cNvPr id="129" name="AutoShape 10">
                <a:extLst>
                  <a:ext uri="{FF2B5EF4-FFF2-40B4-BE49-F238E27FC236}">
                    <a16:creationId xmlns:a16="http://schemas.microsoft.com/office/drawing/2014/main" id="{25A307B6-FE4D-492F-BDE1-FC6FE01BC20C}"/>
                  </a:ext>
                </a:extLst>
              </p:cNvPr>
              <p:cNvSpPr>
                <a:spLocks noChangeArrowheads="1"/>
              </p:cNvSpPr>
              <p:nvPr/>
            </p:nvSpPr>
            <p:spPr bwMode="auto">
              <a:xfrm>
                <a:off x="5124" y="5857"/>
                <a:ext cx="2232" cy="1236"/>
              </a:xfrm>
              <a:prstGeom prst="roundRect">
                <a:avLst>
                  <a:gd name="adj" fmla="val 16667"/>
                </a:avLst>
              </a:prstGeom>
              <a:gradFill rotWithShape="1">
                <a:gsLst>
                  <a:gs pos="0">
                    <a:srgbClr val="BFBFBF">
                      <a:gamma/>
                      <a:shade val="46275"/>
                      <a:invGamma/>
                    </a:srgbClr>
                  </a:gs>
                  <a:gs pos="50000">
                    <a:srgbClr val="BFBFBF"/>
                  </a:gs>
                  <a:gs pos="100000">
                    <a:srgbClr val="BFBFBF">
                      <a:gamma/>
                      <a:shade val="46275"/>
                      <a:invGamma/>
                    </a:srgbClr>
                  </a:gs>
                </a:gsLst>
                <a:lin ang="5400000" scaled="1"/>
              </a:gra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30" name="Rectangle 11">
                <a:extLst>
                  <a:ext uri="{FF2B5EF4-FFF2-40B4-BE49-F238E27FC236}">
                    <a16:creationId xmlns:a16="http://schemas.microsoft.com/office/drawing/2014/main" id="{08DA3540-0627-49DB-A7E3-661E4FC8C9E0}"/>
                  </a:ext>
                </a:extLst>
              </p:cNvPr>
              <p:cNvSpPr>
                <a:spLocks noChangeArrowheads="1"/>
              </p:cNvSpPr>
              <p:nvPr/>
            </p:nvSpPr>
            <p:spPr bwMode="auto">
              <a:xfrm>
                <a:off x="5256" y="6409"/>
                <a:ext cx="1620" cy="143"/>
              </a:xfrm>
              <a:prstGeom prst="rect">
                <a:avLst/>
              </a:prstGeom>
              <a:solidFill>
                <a:srgbClr val="BFBFB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a:p>
            </p:txBody>
          </p:sp>
          <p:cxnSp>
            <p:nvCxnSpPr>
              <p:cNvPr id="131" name="AutoShape 12">
                <a:extLst>
                  <a:ext uri="{FF2B5EF4-FFF2-40B4-BE49-F238E27FC236}">
                    <a16:creationId xmlns:a16="http://schemas.microsoft.com/office/drawing/2014/main" id="{4723B0E1-577F-408A-AC28-EF9F6931BB44}"/>
                  </a:ext>
                </a:extLst>
              </p:cNvPr>
              <p:cNvCxnSpPr>
                <a:cxnSpLocks noChangeShapeType="1"/>
              </p:cNvCxnSpPr>
              <p:nvPr/>
            </p:nvCxnSpPr>
            <p:spPr bwMode="auto">
              <a:xfrm>
                <a:off x="6924" y="5857"/>
                <a:ext cx="1" cy="1236"/>
              </a:xfrm>
              <a:prstGeom prst="straightConnector1">
                <a:avLst/>
              </a:prstGeom>
              <a:noFill/>
              <a:ln w="9525">
                <a:solidFill>
                  <a:srgbClr val="000000"/>
                </a:solidFill>
                <a:round/>
                <a:headEnd/>
                <a:tailEnd/>
              </a:ln>
            </p:spPr>
          </p:cxnSp>
          <p:sp>
            <p:nvSpPr>
              <p:cNvPr id="132" name="AutoShape 13">
                <a:extLst>
                  <a:ext uri="{FF2B5EF4-FFF2-40B4-BE49-F238E27FC236}">
                    <a16:creationId xmlns:a16="http://schemas.microsoft.com/office/drawing/2014/main" id="{8E16BA9B-CCCC-4736-BD1A-AFE5F7EF4D3E}"/>
                  </a:ext>
                </a:extLst>
              </p:cNvPr>
              <p:cNvSpPr>
                <a:spLocks noChangeArrowheads="1"/>
              </p:cNvSpPr>
              <p:nvPr/>
            </p:nvSpPr>
            <p:spPr bwMode="auto">
              <a:xfrm>
                <a:off x="5496" y="5965"/>
                <a:ext cx="1296" cy="336"/>
              </a:xfrm>
              <a:prstGeom prst="roundRect">
                <a:avLst>
                  <a:gd name="adj" fmla="val 16667"/>
                </a:avLst>
              </a:prstGeom>
              <a:gradFill rotWithShape="1">
                <a:gsLst>
                  <a:gs pos="0">
                    <a:srgbClr val="FABF8F">
                      <a:gamma/>
                      <a:shade val="46275"/>
                      <a:invGamma/>
                    </a:srgbClr>
                  </a:gs>
                  <a:gs pos="100000">
                    <a:srgbClr val="FABF8F"/>
                  </a:gs>
                </a:gsLst>
                <a:lin ang="5400000" scaled="1"/>
              </a:gra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33" name="AutoShape 14">
                <a:extLst>
                  <a:ext uri="{FF2B5EF4-FFF2-40B4-BE49-F238E27FC236}">
                    <a16:creationId xmlns:a16="http://schemas.microsoft.com/office/drawing/2014/main" id="{D25B128E-BF8C-4969-B4DF-52D5E901F340}"/>
                  </a:ext>
                </a:extLst>
              </p:cNvPr>
              <p:cNvSpPr>
                <a:spLocks noChangeArrowheads="1"/>
              </p:cNvSpPr>
              <p:nvPr/>
            </p:nvSpPr>
            <p:spPr bwMode="auto">
              <a:xfrm>
                <a:off x="5508" y="6662"/>
                <a:ext cx="1296" cy="336"/>
              </a:xfrm>
              <a:prstGeom prst="roundRect">
                <a:avLst>
                  <a:gd name="adj" fmla="val 16667"/>
                </a:avLst>
              </a:prstGeom>
              <a:gradFill rotWithShape="1">
                <a:gsLst>
                  <a:gs pos="0">
                    <a:srgbClr val="FABF8F"/>
                  </a:gs>
                  <a:gs pos="100000">
                    <a:srgbClr val="FABF8F">
                      <a:gamma/>
                      <a:shade val="46275"/>
                      <a:invGamma/>
                    </a:srgbClr>
                  </a:gs>
                </a:gsLst>
                <a:lin ang="5400000" scaled="1"/>
              </a:gra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34" name="Rectangle 15">
                <a:extLst>
                  <a:ext uri="{FF2B5EF4-FFF2-40B4-BE49-F238E27FC236}">
                    <a16:creationId xmlns:a16="http://schemas.microsoft.com/office/drawing/2014/main" id="{7C4ED200-744B-4326-852C-512CC55BBA09}"/>
                  </a:ext>
                </a:extLst>
              </p:cNvPr>
              <p:cNvSpPr>
                <a:spLocks noChangeArrowheads="1"/>
              </p:cNvSpPr>
              <p:nvPr/>
            </p:nvSpPr>
            <p:spPr bwMode="auto">
              <a:xfrm>
                <a:off x="5112" y="5785"/>
                <a:ext cx="119" cy="1392"/>
              </a:xfrm>
              <a:prstGeom prst="rect">
                <a:avLst/>
              </a:prstGeom>
              <a:gradFill rotWithShape="1">
                <a:gsLst>
                  <a:gs pos="0">
                    <a:srgbClr val="BFBFBF">
                      <a:gamma/>
                      <a:shade val="46275"/>
                      <a:invGamma/>
                    </a:srgbClr>
                  </a:gs>
                  <a:gs pos="50000">
                    <a:srgbClr val="BFBFBF"/>
                  </a:gs>
                  <a:gs pos="100000">
                    <a:srgbClr val="BFBFBF">
                      <a:gamma/>
                      <a:shade val="46275"/>
                      <a:invGamma/>
                    </a:srgbClr>
                  </a:gs>
                </a:gsLst>
                <a:lin ang="5400000" scaled="1"/>
              </a:gra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a:p>
            </p:txBody>
          </p:sp>
        </p:grpSp>
      </p:grpSp>
      <p:grpSp>
        <p:nvGrpSpPr>
          <p:cNvPr id="140" name="Group 16">
            <a:extLst>
              <a:ext uri="{FF2B5EF4-FFF2-40B4-BE49-F238E27FC236}">
                <a16:creationId xmlns:a16="http://schemas.microsoft.com/office/drawing/2014/main" id="{55819032-8237-4822-917B-A31495308915}"/>
              </a:ext>
            </a:extLst>
          </p:cNvPr>
          <p:cNvGrpSpPr>
            <a:grpSpLocks/>
          </p:cNvGrpSpPr>
          <p:nvPr/>
        </p:nvGrpSpPr>
        <p:grpSpPr bwMode="auto">
          <a:xfrm>
            <a:off x="1301625" y="1392749"/>
            <a:ext cx="1214438" cy="1573530"/>
            <a:chOff x="2568" y="2550"/>
            <a:chExt cx="3180" cy="4344"/>
          </a:xfrm>
        </p:grpSpPr>
        <p:sp>
          <p:nvSpPr>
            <p:cNvPr id="141" name="Rectangle 17">
              <a:extLst>
                <a:ext uri="{FF2B5EF4-FFF2-40B4-BE49-F238E27FC236}">
                  <a16:creationId xmlns:a16="http://schemas.microsoft.com/office/drawing/2014/main" id="{FABA98A4-74F6-4E39-8872-3A1E0499BE26}"/>
                </a:ext>
              </a:extLst>
            </p:cNvPr>
            <p:cNvSpPr>
              <a:spLocks noChangeArrowheads="1"/>
            </p:cNvSpPr>
            <p:nvPr/>
          </p:nvSpPr>
          <p:spPr bwMode="auto">
            <a:xfrm>
              <a:off x="2568" y="2550"/>
              <a:ext cx="3180" cy="4344"/>
            </a:xfrm>
            <a:prstGeom prst="rect">
              <a:avLst/>
            </a:prstGeom>
            <a:solidFill>
              <a:srgbClr val="7F7F7F"/>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a:p>
          </p:txBody>
        </p:sp>
        <p:sp>
          <p:nvSpPr>
            <p:cNvPr id="142" name="Rectangle 18">
              <a:extLst>
                <a:ext uri="{FF2B5EF4-FFF2-40B4-BE49-F238E27FC236}">
                  <a16:creationId xmlns:a16="http://schemas.microsoft.com/office/drawing/2014/main" id="{8EBA7F87-99B1-49BB-A452-061D3E7853AF}"/>
                </a:ext>
              </a:extLst>
            </p:cNvPr>
            <p:cNvSpPr>
              <a:spLocks noChangeArrowheads="1"/>
            </p:cNvSpPr>
            <p:nvPr/>
          </p:nvSpPr>
          <p:spPr bwMode="auto">
            <a:xfrm>
              <a:off x="2664" y="2646"/>
              <a:ext cx="3000" cy="4140"/>
            </a:xfrm>
            <a:prstGeom prst="rect">
              <a:avLst/>
            </a:prstGeom>
            <a:solidFill>
              <a:srgbClr val="D8D8D8"/>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a:p>
          </p:txBody>
        </p:sp>
        <p:grpSp>
          <p:nvGrpSpPr>
            <p:cNvPr id="143" name="Group 19">
              <a:extLst>
                <a:ext uri="{FF2B5EF4-FFF2-40B4-BE49-F238E27FC236}">
                  <a16:creationId xmlns:a16="http://schemas.microsoft.com/office/drawing/2014/main" id="{E974FDC7-AB75-43F3-A1CB-1A64D670DEE1}"/>
                </a:ext>
              </a:extLst>
            </p:cNvPr>
            <p:cNvGrpSpPr>
              <a:grpSpLocks/>
            </p:cNvGrpSpPr>
            <p:nvPr/>
          </p:nvGrpSpPr>
          <p:grpSpPr bwMode="auto">
            <a:xfrm>
              <a:off x="2856" y="4662"/>
              <a:ext cx="143" cy="588"/>
              <a:chOff x="2856" y="3798"/>
              <a:chExt cx="143" cy="588"/>
            </a:xfrm>
          </p:grpSpPr>
          <p:sp>
            <p:nvSpPr>
              <p:cNvPr id="147" name="Oval 20">
                <a:extLst>
                  <a:ext uri="{FF2B5EF4-FFF2-40B4-BE49-F238E27FC236}">
                    <a16:creationId xmlns:a16="http://schemas.microsoft.com/office/drawing/2014/main" id="{8F112C41-B03D-4487-9433-7B537B4CE1B2}"/>
                  </a:ext>
                </a:extLst>
              </p:cNvPr>
              <p:cNvSpPr>
                <a:spLocks noChangeArrowheads="1"/>
              </p:cNvSpPr>
              <p:nvPr/>
            </p:nvSpPr>
            <p:spPr bwMode="auto">
              <a:xfrm>
                <a:off x="2856" y="3798"/>
                <a:ext cx="143" cy="132"/>
              </a:xfrm>
              <a:prstGeom prst="ellipse">
                <a:avLst/>
              </a:prstGeom>
              <a:solidFill>
                <a:srgbClr val="00000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48" name="Rectangle 21">
                <a:extLst>
                  <a:ext uri="{FF2B5EF4-FFF2-40B4-BE49-F238E27FC236}">
                    <a16:creationId xmlns:a16="http://schemas.microsoft.com/office/drawing/2014/main" id="{3B7B3604-3374-4B1D-9C3D-B631392FCB89}"/>
                  </a:ext>
                </a:extLst>
              </p:cNvPr>
              <p:cNvSpPr>
                <a:spLocks noChangeArrowheads="1"/>
              </p:cNvSpPr>
              <p:nvPr/>
            </p:nvSpPr>
            <p:spPr bwMode="auto">
              <a:xfrm>
                <a:off x="2856" y="3870"/>
                <a:ext cx="143" cy="516"/>
              </a:xfrm>
              <a:prstGeom prst="rect">
                <a:avLst/>
              </a:prstGeom>
              <a:solidFill>
                <a:srgbClr val="000000"/>
              </a:solidFill>
              <a:ln w="9525">
                <a:solidFill>
                  <a:srgbClr val="000000"/>
                </a:solidFill>
                <a:miter lim="800000"/>
                <a:headEnd/>
                <a:tailEnd/>
              </a:ln>
            </p:spPr>
            <p:txBody>
              <a:bodyPr vert="horz" wrap="square" lIns="68580" tIns="34290" rIns="68580" bIns="34290" numCol="1" anchor="t" anchorCtr="0" compatLnSpc="1">
                <a:prstTxWarp prst="textNoShape">
                  <a:avLst/>
                </a:prstTxWarp>
              </a:bodyPr>
              <a:lstStyle/>
              <a:p>
                <a:endParaRPr lang="en-GB" sz="1350"/>
              </a:p>
            </p:txBody>
          </p:sp>
        </p:grpSp>
        <p:sp>
          <p:nvSpPr>
            <p:cNvPr id="144" name="Oval 22">
              <a:extLst>
                <a:ext uri="{FF2B5EF4-FFF2-40B4-BE49-F238E27FC236}">
                  <a16:creationId xmlns:a16="http://schemas.microsoft.com/office/drawing/2014/main" id="{72A23AB8-6BDF-4C41-975C-2E2E03BCDF4B}"/>
                </a:ext>
              </a:extLst>
            </p:cNvPr>
            <p:cNvSpPr>
              <a:spLocks noChangeArrowheads="1"/>
            </p:cNvSpPr>
            <p:nvPr/>
          </p:nvSpPr>
          <p:spPr bwMode="auto">
            <a:xfrm>
              <a:off x="4848" y="5910"/>
              <a:ext cx="216" cy="216"/>
            </a:xfrm>
            <a:prstGeom prst="ellipse">
              <a:avLst/>
            </a:prstGeom>
            <a:solidFill>
              <a:srgbClr val="FFFF0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45" name="Oval 23">
              <a:extLst>
                <a:ext uri="{FF2B5EF4-FFF2-40B4-BE49-F238E27FC236}">
                  <a16:creationId xmlns:a16="http://schemas.microsoft.com/office/drawing/2014/main" id="{9D3E0011-AFAF-45BC-B02C-E56B1E5355C7}"/>
                </a:ext>
              </a:extLst>
            </p:cNvPr>
            <p:cNvSpPr>
              <a:spLocks noChangeArrowheads="1"/>
            </p:cNvSpPr>
            <p:nvPr/>
          </p:nvSpPr>
          <p:spPr bwMode="auto">
            <a:xfrm>
              <a:off x="3936" y="5911"/>
              <a:ext cx="216" cy="216"/>
            </a:xfrm>
            <a:prstGeom prst="ellipse">
              <a:avLst/>
            </a:prstGeom>
            <a:solidFill>
              <a:srgbClr val="FF000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146" name="Oval 24">
              <a:extLst>
                <a:ext uri="{FF2B5EF4-FFF2-40B4-BE49-F238E27FC236}">
                  <a16:creationId xmlns:a16="http://schemas.microsoft.com/office/drawing/2014/main" id="{4F6D6886-7E1C-474E-B5D9-12CBA29B4096}"/>
                </a:ext>
              </a:extLst>
            </p:cNvPr>
            <p:cNvSpPr>
              <a:spLocks noChangeArrowheads="1"/>
            </p:cNvSpPr>
            <p:nvPr/>
          </p:nvSpPr>
          <p:spPr bwMode="auto">
            <a:xfrm>
              <a:off x="4392" y="5911"/>
              <a:ext cx="216" cy="216"/>
            </a:xfrm>
            <a:prstGeom prst="ellipse">
              <a:avLst/>
            </a:prstGeom>
            <a:solidFill>
              <a:srgbClr val="00B050"/>
            </a:solidFill>
            <a:ln w="9525">
              <a:solidFill>
                <a:srgbClr val="000000"/>
              </a:solidFill>
              <a:round/>
              <a:headEnd/>
              <a:tailEnd/>
            </a:ln>
          </p:spPr>
          <p:txBody>
            <a:bodyPr vert="horz" wrap="square" lIns="68580" tIns="34290" rIns="68580" bIns="34290" numCol="1" anchor="t" anchorCtr="0" compatLnSpc="1">
              <a:prstTxWarp prst="textNoShape">
                <a:avLst/>
              </a:prstTxWarp>
            </a:bodyPr>
            <a:lstStyle/>
            <a:p>
              <a:endParaRPr lang="en-GB" sz="1350"/>
            </a:p>
          </p:txBody>
        </p:sp>
      </p:grpSp>
      <p:sp>
        <p:nvSpPr>
          <p:cNvPr id="149" name="TextBox 148">
            <a:extLst>
              <a:ext uri="{FF2B5EF4-FFF2-40B4-BE49-F238E27FC236}">
                <a16:creationId xmlns:a16="http://schemas.microsoft.com/office/drawing/2014/main" id="{BE192E8E-87D0-4CCF-B443-2028C5BBC9FD}"/>
              </a:ext>
            </a:extLst>
          </p:cNvPr>
          <p:cNvSpPr txBox="1"/>
          <p:nvPr/>
        </p:nvSpPr>
        <p:spPr>
          <a:xfrm>
            <a:off x="6390182" y="1788194"/>
            <a:ext cx="781050" cy="246221"/>
          </a:xfrm>
          <a:prstGeom prst="rect">
            <a:avLst/>
          </a:prstGeom>
          <a:noFill/>
        </p:spPr>
        <p:txBody>
          <a:bodyPr wrap="square" rtlCol="0">
            <a:spAutoFit/>
          </a:bodyPr>
          <a:lstStyle/>
          <a:p>
            <a:pPr algn="ctr"/>
            <a:r>
              <a:rPr lang="en-GB" sz="1000"/>
              <a:t>EV40</a:t>
            </a:r>
            <a:r>
              <a:rPr lang="en-GB" sz="1000">
                <a:solidFill>
                  <a:schemeClr val="bg1"/>
                </a:solidFill>
              </a:rPr>
              <a:t> </a:t>
            </a:r>
            <a:r>
              <a:rPr lang="en-GB" sz="1000">
                <a:solidFill>
                  <a:sysClr val="windowText" lastClr="000000"/>
                </a:solidFill>
              </a:rPr>
              <a:t>Valve</a:t>
            </a:r>
          </a:p>
        </p:txBody>
      </p:sp>
      <p:sp>
        <p:nvSpPr>
          <p:cNvPr id="150" name="TextBox 149">
            <a:extLst>
              <a:ext uri="{FF2B5EF4-FFF2-40B4-BE49-F238E27FC236}">
                <a16:creationId xmlns:a16="http://schemas.microsoft.com/office/drawing/2014/main" id="{5E729A1B-2A67-432C-8DA3-624083A25156}"/>
              </a:ext>
            </a:extLst>
          </p:cNvPr>
          <p:cNvSpPr txBox="1"/>
          <p:nvPr/>
        </p:nvSpPr>
        <p:spPr>
          <a:xfrm>
            <a:off x="4994111" y="3579862"/>
            <a:ext cx="857250" cy="300082"/>
          </a:xfrm>
          <a:prstGeom prst="rect">
            <a:avLst/>
          </a:prstGeom>
          <a:noFill/>
        </p:spPr>
        <p:txBody>
          <a:bodyPr wrap="square" rtlCol="0">
            <a:spAutoFit/>
          </a:bodyPr>
          <a:lstStyle/>
          <a:p>
            <a:pPr algn="ctr"/>
            <a:r>
              <a:rPr lang="en-GB" sz="1350"/>
              <a:t>Motor</a:t>
            </a:r>
          </a:p>
        </p:txBody>
      </p:sp>
      <p:sp>
        <p:nvSpPr>
          <p:cNvPr id="151" name="TextBox 150">
            <a:extLst>
              <a:ext uri="{FF2B5EF4-FFF2-40B4-BE49-F238E27FC236}">
                <a16:creationId xmlns:a16="http://schemas.microsoft.com/office/drawing/2014/main" id="{4D96BA84-38F7-430C-A8C5-5B8C1794ECFC}"/>
              </a:ext>
            </a:extLst>
          </p:cNvPr>
          <p:cNvSpPr txBox="1"/>
          <p:nvPr/>
        </p:nvSpPr>
        <p:spPr>
          <a:xfrm>
            <a:off x="6135556" y="3229274"/>
            <a:ext cx="728663" cy="300082"/>
          </a:xfrm>
          <a:prstGeom prst="rect">
            <a:avLst/>
          </a:prstGeom>
          <a:noFill/>
        </p:spPr>
        <p:txBody>
          <a:bodyPr wrap="square" rtlCol="0">
            <a:spAutoFit/>
          </a:bodyPr>
          <a:lstStyle/>
          <a:p>
            <a:pPr algn="ctr"/>
            <a:r>
              <a:rPr lang="en-GB" sz="1350"/>
              <a:t>Pump</a:t>
            </a:r>
          </a:p>
        </p:txBody>
      </p:sp>
      <p:sp>
        <p:nvSpPr>
          <p:cNvPr id="152" name="Text Box 22">
            <a:extLst>
              <a:ext uri="{FF2B5EF4-FFF2-40B4-BE49-F238E27FC236}">
                <a16:creationId xmlns:a16="http://schemas.microsoft.com/office/drawing/2014/main" id="{FC683F9F-2891-467B-97D1-5B79445AFAB9}"/>
              </a:ext>
            </a:extLst>
          </p:cNvPr>
          <p:cNvSpPr txBox="1">
            <a:spLocks noChangeArrowheads="1"/>
          </p:cNvSpPr>
          <p:nvPr/>
        </p:nvSpPr>
        <p:spPr bwMode="auto">
          <a:xfrm>
            <a:off x="1447171" y="1511178"/>
            <a:ext cx="887174" cy="697677"/>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algn="ctr" defTabSz="685800" fontAlgn="base">
              <a:spcBef>
                <a:spcPct val="0"/>
              </a:spcBef>
              <a:spcAft>
                <a:spcPts val="750"/>
              </a:spcAft>
            </a:pPr>
            <a:r>
              <a:rPr lang="en-GB" sz="1350">
                <a:solidFill>
                  <a:schemeClr val="accent4">
                    <a:lumMod val="10000"/>
                  </a:schemeClr>
                </a:solidFill>
                <a:latin typeface="Arial" pitchFamily="34" charset="0"/>
                <a:cs typeface="Arial" pitchFamily="34" charset="0"/>
              </a:rPr>
              <a:t>Lift controller</a:t>
            </a:r>
          </a:p>
        </p:txBody>
      </p:sp>
      <p:sp>
        <p:nvSpPr>
          <p:cNvPr id="153" name="TextBox 152">
            <a:extLst>
              <a:ext uri="{FF2B5EF4-FFF2-40B4-BE49-F238E27FC236}">
                <a16:creationId xmlns:a16="http://schemas.microsoft.com/office/drawing/2014/main" id="{877B4902-F8B0-44F0-971E-008340FFE404}"/>
              </a:ext>
            </a:extLst>
          </p:cNvPr>
          <p:cNvSpPr txBox="1"/>
          <p:nvPr/>
        </p:nvSpPr>
        <p:spPr>
          <a:xfrm>
            <a:off x="3275079" y="784391"/>
            <a:ext cx="2924120" cy="300082"/>
          </a:xfrm>
          <a:prstGeom prst="rect">
            <a:avLst/>
          </a:prstGeom>
          <a:noFill/>
          <a:ln>
            <a:noFill/>
          </a:ln>
        </p:spPr>
        <p:txBody>
          <a:bodyPr wrap="square" rtlCol="0">
            <a:spAutoFit/>
          </a:bodyPr>
          <a:lstStyle/>
          <a:p>
            <a:r>
              <a:rPr lang="en-GB" sz="1350">
                <a:latin typeface="Arial" panose="020B0604020202020204" pitchFamily="34" charset="0"/>
                <a:cs typeface="Arial" panose="020B0604020202020204" pitchFamily="34" charset="0"/>
              </a:rPr>
              <a:t>Down travel: mechanical</a:t>
            </a:r>
          </a:p>
        </p:txBody>
      </p:sp>
      <p:sp>
        <p:nvSpPr>
          <p:cNvPr id="154" name="TextBox 153">
            <a:extLst>
              <a:ext uri="{FF2B5EF4-FFF2-40B4-BE49-F238E27FC236}">
                <a16:creationId xmlns:a16="http://schemas.microsoft.com/office/drawing/2014/main" id="{B509C375-0F6F-4CE5-9C46-839E03BE84E6}"/>
              </a:ext>
            </a:extLst>
          </p:cNvPr>
          <p:cNvSpPr txBox="1"/>
          <p:nvPr/>
        </p:nvSpPr>
        <p:spPr>
          <a:xfrm>
            <a:off x="3936413" y="1659877"/>
            <a:ext cx="1251086" cy="461665"/>
          </a:xfrm>
          <a:prstGeom prst="rect">
            <a:avLst/>
          </a:prstGeom>
          <a:noFill/>
          <a:ln>
            <a:noFill/>
          </a:ln>
        </p:spPr>
        <p:txBody>
          <a:bodyPr wrap="square" rtlCol="0">
            <a:spAutoFit/>
          </a:bodyPr>
          <a:lstStyle/>
          <a:p>
            <a:r>
              <a:rPr lang="en-GB" sz="1200">
                <a:latin typeface="Arial" panose="020B0604020202020204" pitchFamily="34" charset="0"/>
                <a:cs typeface="Arial" panose="020B0604020202020204" pitchFamily="34" charset="0"/>
              </a:rPr>
              <a:t>Up travel via Yaskawa drive</a:t>
            </a:r>
          </a:p>
        </p:txBody>
      </p:sp>
      <p:sp>
        <p:nvSpPr>
          <p:cNvPr id="156" name="TextBox 155">
            <a:extLst>
              <a:ext uri="{FF2B5EF4-FFF2-40B4-BE49-F238E27FC236}">
                <a16:creationId xmlns:a16="http://schemas.microsoft.com/office/drawing/2014/main" id="{1FE6CC1F-2681-4636-9AF2-0D01CF026C05}"/>
              </a:ext>
            </a:extLst>
          </p:cNvPr>
          <p:cNvSpPr txBox="1"/>
          <p:nvPr/>
        </p:nvSpPr>
        <p:spPr>
          <a:xfrm>
            <a:off x="6422384" y="843119"/>
            <a:ext cx="1478280" cy="738664"/>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GB" sz="4200" b="1" kern="0">
                <a:solidFill>
                  <a:srgbClr val="00B050"/>
                </a:solidFill>
                <a:latin typeface="Museo Sans 300" pitchFamily="50" charset="0"/>
                <a:ea typeface="+mj-ea"/>
                <a:cs typeface="Calibri" pitchFamily="34" charset="0"/>
              </a:rPr>
              <a:t>EV40</a:t>
            </a:r>
          </a:p>
        </p:txBody>
      </p:sp>
      <p:pic>
        <p:nvPicPr>
          <p:cNvPr id="155" name="Picture 154">
            <a:extLst>
              <a:ext uri="{FF2B5EF4-FFF2-40B4-BE49-F238E27FC236}">
                <a16:creationId xmlns:a16="http://schemas.microsoft.com/office/drawing/2014/main" id="{B311EB20-E33E-44FF-8052-6E511806F61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666754" y="1388963"/>
            <a:ext cx="841050" cy="718813"/>
          </a:xfrm>
          <a:prstGeom prst="rect">
            <a:avLst/>
          </a:prstGeom>
        </p:spPr>
      </p:pic>
      <p:sp>
        <p:nvSpPr>
          <p:cNvPr id="2" name="Rectangle 1">
            <a:extLst>
              <a:ext uri="{FF2B5EF4-FFF2-40B4-BE49-F238E27FC236}">
                <a16:creationId xmlns:a16="http://schemas.microsoft.com/office/drawing/2014/main" id="{2416068B-8924-4678-A170-0B200F818312}"/>
              </a:ext>
            </a:extLst>
          </p:cNvPr>
          <p:cNvSpPr/>
          <p:nvPr/>
        </p:nvSpPr>
        <p:spPr>
          <a:xfrm>
            <a:off x="6375069" y="2206428"/>
            <a:ext cx="54000" cy="72000"/>
          </a:xfrm>
          <a:prstGeom prst="rect">
            <a:avLst/>
          </a:prstGeom>
          <a:solidFill>
            <a:schemeClr val="accent6">
              <a:lumMod val="7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a:extLst>
              <a:ext uri="{FF2B5EF4-FFF2-40B4-BE49-F238E27FC236}">
                <a16:creationId xmlns:a16="http://schemas.microsoft.com/office/drawing/2014/main" id="{98A7DE5D-1E0B-4704-84F5-9F76B7A16E18}"/>
              </a:ext>
            </a:extLst>
          </p:cNvPr>
          <p:cNvCxnSpPr>
            <a:cxnSpLocks/>
            <a:endCxn id="155" idx="2"/>
          </p:cNvCxnSpPr>
          <p:nvPr/>
        </p:nvCxnSpPr>
        <p:spPr>
          <a:xfrm flipV="1">
            <a:off x="3087279" y="2107776"/>
            <a:ext cx="0" cy="157152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157" name="AutoShape 18">
            <a:extLst>
              <a:ext uri="{FF2B5EF4-FFF2-40B4-BE49-F238E27FC236}">
                <a16:creationId xmlns:a16="http://schemas.microsoft.com/office/drawing/2014/main" id="{61C66658-91D4-4C65-9413-97B6D55FD0AC}"/>
              </a:ext>
            </a:extLst>
          </p:cNvPr>
          <p:cNvCxnSpPr>
            <a:cxnSpLocks noChangeShapeType="1"/>
            <a:endCxn id="2" idx="0"/>
          </p:cNvCxnSpPr>
          <p:nvPr/>
        </p:nvCxnSpPr>
        <p:spPr bwMode="auto">
          <a:xfrm>
            <a:off x="3435917" y="1542299"/>
            <a:ext cx="2966152" cy="664129"/>
          </a:xfrm>
          <a:prstGeom prst="bentConnector2">
            <a:avLst/>
          </a:prstGeom>
          <a:noFill/>
          <a:ln w="19050">
            <a:solidFill>
              <a:srgbClr val="0070C0"/>
            </a:solidFill>
            <a:prstDash val="dash"/>
            <a:miter lim="800000"/>
            <a:headEnd/>
            <a:tailEnd/>
          </a:ln>
        </p:spPr>
      </p:cxnSp>
      <p:cxnSp>
        <p:nvCxnSpPr>
          <p:cNvPr id="68" name="AutoShape 29">
            <a:extLst>
              <a:ext uri="{FF2B5EF4-FFF2-40B4-BE49-F238E27FC236}">
                <a16:creationId xmlns:a16="http://schemas.microsoft.com/office/drawing/2014/main" id="{686A58A2-2DC5-4734-A525-5C2E12513DC6}"/>
              </a:ext>
            </a:extLst>
          </p:cNvPr>
          <p:cNvCxnSpPr>
            <a:cxnSpLocks noChangeShapeType="1"/>
            <a:stCxn id="76" idx="0"/>
          </p:cNvCxnSpPr>
          <p:nvPr/>
        </p:nvCxnSpPr>
        <p:spPr bwMode="auto">
          <a:xfrm rot="16200000" flipV="1">
            <a:off x="3561018" y="1710268"/>
            <a:ext cx="341264" cy="463867"/>
          </a:xfrm>
          <a:prstGeom prst="bentConnector2">
            <a:avLst/>
          </a:prstGeom>
          <a:noFill/>
          <a:ln w="19050">
            <a:solidFill>
              <a:srgbClr val="0070C0"/>
            </a:solidFill>
            <a:prstDash val="dash"/>
            <a:miter lim="800000"/>
            <a:headEnd/>
            <a:tailEnd/>
          </a:ln>
        </p:spPr>
      </p:cxnSp>
      <p:cxnSp>
        <p:nvCxnSpPr>
          <p:cNvPr id="61" name="AutoShape 19">
            <a:extLst>
              <a:ext uri="{FF2B5EF4-FFF2-40B4-BE49-F238E27FC236}">
                <a16:creationId xmlns:a16="http://schemas.microsoft.com/office/drawing/2014/main" id="{86C87F93-7488-4BA5-A6F7-632DFC92BC9F}"/>
              </a:ext>
            </a:extLst>
          </p:cNvPr>
          <p:cNvCxnSpPr>
            <a:cxnSpLocks noChangeShapeType="1"/>
            <a:stCxn id="155" idx="0"/>
          </p:cNvCxnSpPr>
          <p:nvPr/>
        </p:nvCxnSpPr>
        <p:spPr bwMode="auto">
          <a:xfrm rot="5400000" flipH="1" flipV="1">
            <a:off x="4448493" y="-293151"/>
            <a:ext cx="320901" cy="3043329"/>
          </a:xfrm>
          <a:prstGeom prst="bentConnector2">
            <a:avLst/>
          </a:prstGeom>
          <a:noFill/>
          <a:ln w="19050">
            <a:solidFill>
              <a:srgbClr val="FF0000"/>
            </a:solidFill>
            <a:prstDash val="dash"/>
            <a:miter lim="800000"/>
            <a:headEnd/>
            <a:tailEnd/>
          </a:ln>
        </p:spPr>
      </p:cxnSp>
      <p:sp>
        <p:nvSpPr>
          <p:cNvPr id="158" name="Text Box 23">
            <a:extLst>
              <a:ext uri="{FF2B5EF4-FFF2-40B4-BE49-F238E27FC236}">
                <a16:creationId xmlns:a16="http://schemas.microsoft.com/office/drawing/2014/main" id="{E4BE5961-A770-4734-9DC1-2F6E738AFAA0}"/>
              </a:ext>
            </a:extLst>
          </p:cNvPr>
          <p:cNvSpPr txBox="1">
            <a:spLocks noChangeArrowheads="1"/>
          </p:cNvSpPr>
          <p:nvPr/>
        </p:nvSpPr>
        <p:spPr bwMode="auto">
          <a:xfrm>
            <a:off x="4985656" y="1326599"/>
            <a:ext cx="887174" cy="508464"/>
          </a:xfrm>
          <a:prstGeom prst="rect">
            <a:avLst/>
          </a:prstGeom>
          <a:noFill/>
          <a:ln w="19050">
            <a:noFill/>
            <a:miter lim="800000"/>
            <a:headEnd/>
            <a:tailEnd/>
          </a:ln>
        </p:spPr>
        <p:txBody>
          <a:bodyPr vert="horz" wrap="square" lIns="68580" tIns="34290" rIns="68580" bIns="34290" numCol="1" anchor="t" anchorCtr="0" compatLnSpc="1">
            <a:prstTxWarp prst="textNoShape">
              <a:avLst/>
            </a:prstTxWarp>
          </a:bodyPr>
          <a:lstStyle/>
          <a:p>
            <a:pPr algn="ctr" defTabSz="685800" fontAlgn="base">
              <a:spcBef>
                <a:spcPct val="0"/>
              </a:spcBef>
              <a:spcAft>
                <a:spcPts val="750"/>
              </a:spcAft>
            </a:pPr>
            <a:r>
              <a:rPr lang="en-GB" sz="1000">
                <a:latin typeface="Arial" pitchFamily="34" charset="0"/>
                <a:cs typeface="Arial" pitchFamily="34" charset="0"/>
              </a:rPr>
              <a:t>Pressure sensor  </a:t>
            </a:r>
          </a:p>
        </p:txBody>
      </p:sp>
      <p:sp>
        <p:nvSpPr>
          <p:cNvPr id="159" name="Text Box 22">
            <a:extLst>
              <a:ext uri="{FF2B5EF4-FFF2-40B4-BE49-F238E27FC236}">
                <a16:creationId xmlns:a16="http://schemas.microsoft.com/office/drawing/2014/main" id="{2365E903-B221-4310-BB6D-6CF88A880EB7}"/>
              </a:ext>
            </a:extLst>
          </p:cNvPr>
          <p:cNvSpPr txBox="1">
            <a:spLocks noChangeArrowheads="1"/>
          </p:cNvSpPr>
          <p:nvPr/>
        </p:nvSpPr>
        <p:spPr bwMode="auto">
          <a:xfrm>
            <a:off x="1850418" y="776469"/>
            <a:ext cx="887174" cy="491510"/>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p>
            <a:pPr algn="ctr" defTabSz="685800" fontAlgn="base">
              <a:spcBef>
                <a:spcPct val="0"/>
              </a:spcBef>
              <a:spcAft>
                <a:spcPts val="750"/>
              </a:spcAft>
            </a:pPr>
            <a:r>
              <a:rPr lang="en-GB" sz="1200">
                <a:solidFill>
                  <a:schemeClr val="accent4">
                    <a:lumMod val="10000"/>
                  </a:schemeClr>
                </a:solidFill>
                <a:latin typeface="Arial" pitchFamily="34" charset="0"/>
                <a:cs typeface="Arial" pitchFamily="34" charset="0"/>
              </a:rPr>
              <a:t>Interface card</a:t>
            </a:r>
          </a:p>
        </p:txBody>
      </p:sp>
      <p:cxnSp>
        <p:nvCxnSpPr>
          <p:cNvPr id="15" name="Straight Arrow Connector 14">
            <a:extLst>
              <a:ext uri="{FF2B5EF4-FFF2-40B4-BE49-F238E27FC236}">
                <a16:creationId xmlns:a16="http://schemas.microsoft.com/office/drawing/2014/main" id="{E3FF9031-F331-4976-A8EA-B669F90FFDA0}"/>
              </a:ext>
            </a:extLst>
          </p:cNvPr>
          <p:cNvCxnSpPr>
            <a:cxnSpLocks/>
          </p:cNvCxnSpPr>
          <p:nvPr/>
        </p:nvCxnSpPr>
        <p:spPr>
          <a:xfrm>
            <a:off x="2540138" y="1125632"/>
            <a:ext cx="467659" cy="32579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0A63D587-C648-4FAC-A369-3FAB584F07F0}"/>
              </a:ext>
            </a:extLst>
          </p:cNvPr>
          <p:cNvCxnSpPr>
            <a:cxnSpLocks/>
          </p:cNvCxnSpPr>
          <p:nvPr/>
        </p:nvCxnSpPr>
        <p:spPr>
          <a:xfrm>
            <a:off x="2516063" y="1951185"/>
            <a:ext cx="221529" cy="0"/>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33006E6-6899-4DDA-AF89-DBFFD2365C5D}"/>
              </a:ext>
            </a:extLst>
          </p:cNvPr>
          <p:cNvSpPr>
            <a:spLocks noGrp="1"/>
          </p:cNvSpPr>
          <p:nvPr>
            <p:ph type="sldNum" sz="quarter" idx="12"/>
          </p:nvPr>
        </p:nvSpPr>
        <p:spPr/>
        <p:txBody>
          <a:bodyPr/>
          <a:lstStyle/>
          <a:p>
            <a:fld id="{418D8610-C083-4EDD-9217-F811E5D92946}" type="slidenum">
              <a:rPr lang="de-DE" smtClean="0"/>
              <a:t>2</a:t>
            </a:fld>
            <a:endParaRPr lang="de-DE"/>
          </a:p>
        </p:txBody>
      </p:sp>
    </p:spTree>
    <p:extLst>
      <p:ext uri="{BB962C8B-B14F-4D97-AF65-F5344CB8AC3E}">
        <p14:creationId xmlns:p14="http://schemas.microsoft.com/office/powerpoint/2010/main" val="2495294031"/>
      </p:ext>
    </p:extLst>
  </p:cSld>
  <p:clrMapOvr>
    <a:masterClrMapping/>
  </p:clrMapOvr>
  <mc:AlternateContent xmlns:mc="http://schemas.openxmlformats.org/markup-compatibility/2006" xmlns:p14="http://schemas.microsoft.com/office/powerpoint/2010/main">
    <mc:Choice Requires="p14">
      <p:transition spd="med" p14:dur="700" advClick="0" advTm="20000">
        <p:fade/>
      </p:transition>
    </mc:Choice>
    <mc:Fallback xmlns="">
      <p:transition spd="med" advClick="0"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1000"/>
                                  </p:stCondLst>
                                  <p:iterate type="lt">
                                    <p:tmPct val="50000"/>
                                  </p:iterate>
                                  <p:childTnLst>
                                    <p:set>
                                      <p:cBhvr>
                                        <p:cTn id="6" dur="1" fill="hold">
                                          <p:stCondLst>
                                            <p:cond delay="0"/>
                                          </p:stCondLst>
                                        </p:cTn>
                                        <p:tgtEl>
                                          <p:spTgt spid="153">
                                            <p:txEl>
                                              <p:pRg st="0" end="0"/>
                                            </p:txEl>
                                          </p:spTgt>
                                        </p:tgtEl>
                                        <p:attrNameLst>
                                          <p:attrName>style.visibility</p:attrName>
                                        </p:attrNameLst>
                                      </p:cBhvr>
                                      <p:to>
                                        <p:strVal val="visible"/>
                                      </p:to>
                                    </p:set>
                                    <p:anim calcmode="discrete" valueType="clr">
                                      <p:cBhvr override="childStyle">
                                        <p:cTn id="7" dur="80"/>
                                        <p:tgtEl>
                                          <p:spTgt spid="15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53">
                                            <p:txEl>
                                              <p:pRg st="0" end="0"/>
                                            </p:txEl>
                                          </p:spTgt>
                                        </p:tgtEl>
                                        <p:attrNameLst>
                                          <p:attrName>fill.type</p:attrName>
                                        </p:attrNameLst>
                                      </p:cBhvr>
                                      <p:to>
                                        <p:strVal val="solid"/>
                                      </p:to>
                                    </p:set>
                                  </p:childTnLst>
                                </p:cTn>
                              </p:par>
                              <p:par>
                                <p:cTn id="10" presetID="22" presetClass="entr" presetSubtype="4" fill="hold" nodeType="withEffect">
                                  <p:stCondLst>
                                    <p:cond delay="1000"/>
                                  </p:stCondLst>
                                  <p:childTnLst>
                                    <p:set>
                                      <p:cBhvr>
                                        <p:cTn id="11" dur="1" fill="hold">
                                          <p:stCondLst>
                                            <p:cond delay="0"/>
                                          </p:stCondLst>
                                        </p:cTn>
                                        <p:tgtEl>
                                          <p:spTgt spid="61"/>
                                        </p:tgtEl>
                                        <p:attrNameLst>
                                          <p:attrName>style.visibility</p:attrName>
                                        </p:attrNameLst>
                                      </p:cBhvr>
                                      <p:to>
                                        <p:strVal val="visible"/>
                                      </p:to>
                                    </p:set>
                                    <p:animEffect transition="in" filter="wipe(down)">
                                      <p:cBhvr>
                                        <p:cTn id="12" dur="500"/>
                                        <p:tgtEl>
                                          <p:spTgt spid="61"/>
                                        </p:tgtEl>
                                      </p:cBhvr>
                                    </p:animEffect>
                                  </p:childTnLst>
                                </p:cTn>
                              </p:par>
                              <p:par>
                                <p:cTn id="13" presetID="20" presetClass="entr" presetSubtype="0" fill="hold" nodeType="withEffect">
                                  <p:stCondLst>
                                    <p:cond delay="1000"/>
                                  </p:stCondLst>
                                  <p:childTnLst>
                                    <p:set>
                                      <p:cBhvr>
                                        <p:cTn id="14" dur="1" fill="hold">
                                          <p:stCondLst>
                                            <p:cond delay="0"/>
                                          </p:stCondLst>
                                        </p:cTn>
                                        <p:tgtEl>
                                          <p:spTgt spid="70"/>
                                        </p:tgtEl>
                                        <p:attrNameLst>
                                          <p:attrName>style.visibility</p:attrName>
                                        </p:attrNameLst>
                                      </p:cBhvr>
                                      <p:to>
                                        <p:strVal val="visible"/>
                                      </p:to>
                                    </p:set>
                                    <p:animEffect transition="in" filter="wedge">
                                      <p:cBhvr>
                                        <p:cTn id="15" dur="1000"/>
                                        <p:tgtEl>
                                          <p:spTgt spid="70"/>
                                        </p:tgtEl>
                                      </p:cBhvr>
                                    </p:animEffect>
                                  </p:childTnLst>
                                </p:cTn>
                              </p:par>
                              <p:par>
                                <p:cTn id="16" presetID="53" presetClass="entr" presetSubtype="0" fill="hold" nodeType="withEffect">
                                  <p:stCondLst>
                                    <p:cond delay="1000"/>
                                  </p:stCondLst>
                                  <p:childTnLst>
                                    <p:set>
                                      <p:cBhvr>
                                        <p:cTn id="17" dur="1" fill="hold">
                                          <p:stCondLst>
                                            <p:cond delay="0"/>
                                          </p:stCondLst>
                                        </p:cTn>
                                        <p:tgtEl>
                                          <p:spTgt spid="75"/>
                                        </p:tgtEl>
                                        <p:attrNameLst>
                                          <p:attrName>style.visibility</p:attrName>
                                        </p:attrNameLst>
                                      </p:cBhvr>
                                      <p:to>
                                        <p:strVal val="visible"/>
                                      </p:to>
                                    </p:set>
                                    <p:anim calcmode="lin" valueType="num">
                                      <p:cBhvr>
                                        <p:cTn id="18" dur="2000" fill="hold"/>
                                        <p:tgtEl>
                                          <p:spTgt spid="75"/>
                                        </p:tgtEl>
                                        <p:attrNameLst>
                                          <p:attrName>ppt_w</p:attrName>
                                        </p:attrNameLst>
                                      </p:cBhvr>
                                      <p:tavLst>
                                        <p:tav tm="0">
                                          <p:val>
                                            <p:fltVal val="0"/>
                                          </p:val>
                                        </p:tav>
                                        <p:tav tm="100000">
                                          <p:val>
                                            <p:strVal val="#ppt_w"/>
                                          </p:val>
                                        </p:tav>
                                      </p:tavLst>
                                    </p:anim>
                                    <p:anim calcmode="lin" valueType="num">
                                      <p:cBhvr>
                                        <p:cTn id="19" dur="2000" fill="hold"/>
                                        <p:tgtEl>
                                          <p:spTgt spid="75"/>
                                        </p:tgtEl>
                                        <p:attrNameLst>
                                          <p:attrName>ppt_h</p:attrName>
                                        </p:attrNameLst>
                                      </p:cBhvr>
                                      <p:tavLst>
                                        <p:tav tm="0">
                                          <p:val>
                                            <p:fltVal val="0"/>
                                          </p:val>
                                        </p:tav>
                                        <p:tav tm="100000">
                                          <p:val>
                                            <p:strVal val="#ppt_h"/>
                                          </p:val>
                                        </p:tav>
                                      </p:tavLst>
                                    </p:anim>
                                    <p:animEffect transition="in" filter="fade">
                                      <p:cBhvr>
                                        <p:cTn id="20" dur="2000"/>
                                        <p:tgtEl>
                                          <p:spTgt spid="75"/>
                                        </p:tgtEl>
                                      </p:cBhvr>
                                    </p:animEffect>
                                  </p:childTnLst>
                                </p:cTn>
                              </p:par>
                              <p:par>
                                <p:cTn id="21" presetID="27" presetClass="entr" presetSubtype="0" fill="hold" nodeType="withEffect">
                                  <p:stCondLst>
                                    <p:cond delay="1000"/>
                                  </p:stCondLst>
                                  <p:iterate type="lt">
                                    <p:tmPct val="50000"/>
                                  </p:iterate>
                                  <p:childTnLst>
                                    <p:set>
                                      <p:cBhvr>
                                        <p:cTn id="22" dur="1" fill="hold">
                                          <p:stCondLst>
                                            <p:cond delay="0"/>
                                          </p:stCondLst>
                                        </p:cTn>
                                        <p:tgtEl>
                                          <p:spTgt spid="154">
                                            <p:txEl>
                                              <p:pRg st="0" end="0"/>
                                            </p:txEl>
                                          </p:spTgt>
                                        </p:tgtEl>
                                        <p:attrNameLst>
                                          <p:attrName>style.visibility</p:attrName>
                                        </p:attrNameLst>
                                      </p:cBhvr>
                                      <p:to>
                                        <p:strVal val="visible"/>
                                      </p:to>
                                    </p:set>
                                    <p:anim calcmode="discrete" valueType="clr">
                                      <p:cBhvr override="childStyle">
                                        <p:cTn id="23" dur="80"/>
                                        <p:tgtEl>
                                          <p:spTgt spid="15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154">
                                            <p:txEl>
                                              <p:pRg st="0" end="0"/>
                                            </p:txEl>
                                          </p:spTgt>
                                        </p:tgtEl>
                                        <p:attrNameLst>
                                          <p:attrName>fillcolor</p:attrName>
                                        </p:attrNameLst>
                                      </p:cBhvr>
                                      <p:tavLst>
                                        <p:tav tm="0">
                                          <p:val>
                                            <p:clrVal>
                                              <a:schemeClr val="accent2"/>
                                            </p:clrVal>
                                          </p:val>
                                        </p:tav>
                                        <p:tav tm="50000">
                                          <p:val>
                                            <p:clrVal>
                                              <a:schemeClr val="hlink"/>
                                            </p:clrVal>
                                          </p:val>
                                        </p:tav>
                                      </p:tavLst>
                                    </p:anim>
                                    <p:set>
                                      <p:cBhvr>
                                        <p:cTn id="25" dur="80"/>
                                        <p:tgtEl>
                                          <p:spTgt spid="154">
                                            <p:txEl>
                                              <p:pRg st="0" end="0"/>
                                            </p:txEl>
                                          </p:spTgt>
                                        </p:tgtEl>
                                        <p:attrNameLst>
                                          <p:attrName>fill.type</p:attrName>
                                        </p:attrNameLst>
                                      </p:cBhvr>
                                      <p:to>
                                        <p:strVal val="solid"/>
                                      </p:to>
                                    </p:set>
                                  </p:childTnLst>
                                </p:cTn>
                              </p:par>
                            </p:childTnLst>
                          </p:cTn>
                        </p:par>
                        <p:par>
                          <p:cTn id="26" fill="hold">
                            <p:stCondLst>
                              <p:cond delay="3000"/>
                            </p:stCondLst>
                            <p:childTnLst>
                              <p:par>
                                <p:cTn id="27" presetID="20" presetClass="entr" presetSubtype="0" fill="hold" nodeType="after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edge">
                                      <p:cBhvr>
                                        <p:cTn id="29" dur="500"/>
                                        <p:tgtEl>
                                          <p:spTgt spid="68"/>
                                        </p:tgtEl>
                                      </p:cBhvr>
                                    </p:animEffect>
                                  </p:childTnLst>
                                </p:cTn>
                              </p:par>
                            </p:childTnLst>
                          </p:cTn>
                        </p:par>
                        <p:par>
                          <p:cTn id="30" fill="hold">
                            <p:stCondLst>
                              <p:cond delay="3500"/>
                            </p:stCondLst>
                            <p:childTnLst>
                              <p:par>
                                <p:cTn id="31" presetID="20" presetClass="entr" presetSubtype="0" fill="hold" nodeType="afterEffect">
                                  <p:stCondLst>
                                    <p:cond delay="1000"/>
                                  </p:stCondLst>
                                  <p:childTnLst>
                                    <p:set>
                                      <p:cBhvr>
                                        <p:cTn id="32" dur="1" fill="hold">
                                          <p:stCondLst>
                                            <p:cond delay="0"/>
                                          </p:stCondLst>
                                        </p:cTn>
                                        <p:tgtEl>
                                          <p:spTgt spid="67"/>
                                        </p:tgtEl>
                                        <p:attrNameLst>
                                          <p:attrName>style.visibility</p:attrName>
                                        </p:attrNameLst>
                                      </p:cBhvr>
                                      <p:to>
                                        <p:strVal val="visible"/>
                                      </p:to>
                                    </p:set>
                                    <p:animEffect transition="in" filter="wedge">
                                      <p:cBhvr>
                                        <p:cTn id="33" dur="3000"/>
                                        <p:tgtEl>
                                          <p:spTgt spid="67"/>
                                        </p:tgtEl>
                                      </p:cBhvr>
                                    </p:animEffect>
                                  </p:childTnLst>
                                </p:cTn>
                              </p:par>
                              <p:par>
                                <p:cTn id="34" presetID="18" presetClass="entr" presetSubtype="9" fill="hold" nodeType="withEffect">
                                  <p:stCondLst>
                                    <p:cond delay="1000"/>
                                  </p:stCondLst>
                                  <p:childTnLst>
                                    <p:set>
                                      <p:cBhvr>
                                        <p:cTn id="35" dur="1" fill="hold">
                                          <p:stCondLst>
                                            <p:cond delay="0"/>
                                          </p:stCondLst>
                                        </p:cTn>
                                        <p:tgtEl>
                                          <p:spTgt spid="60"/>
                                        </p:tgtEl>
                                        <p:attrNameLst>
                                          <p:attrName>style.visibility</p:attrName>
                                        </p:attrNameLst>
                                      </p:cBhvr>
                                      <p:to>
                                        <p:strVal val="visible"/>
                                      </p:to>
                                    </p:set>
                                    <p:animEffect transition="in" filter="strips(upLeft)">
                                      <p:cBhvr>
                                        <p:cTn id="36" dur="500"/>
                                        <p:tgtEl>
                                          <p:spTgt spid="60"/>
                                        </p:tgtEl>
                                      </p:cBhvr>
                                    </p:animEffect>
                                  </p:childTnLst>
                                </p:cTn>
                              </p:par>
                              <p:par>
                                <p:cTn id="37" presetID="27" presetClass="entr" presetSubtype="0" fill="hold" nodeType="withEffect">
                                  <p:stCondLst>
                                    <p:cond delay="1000"/>
                                  </p:stCondLst>
                                  <p:iterate type="lt">
                                    <p:tmPct val="50000"/>
                                  </p:iterate>
                                  <p:childTnLst>
                                    <p:set>
                                      <p:cBhvr>
                                        <p:cTn id="38" dur="1" fill="hold">
                                          <p:stCondLst>
                                            <p:cond delay="0"/>
                                          </p:stCondLst>
                                        </p:cTn>
                                        <p:tgtEl>
                                          <p:spTgt spid="65">
                                            <p:txEl>
                                              <p:pRg st="0" end="0"/>
                                            </p:txEl>
                                          </p:spTgt>
                                        </p:tgtEl>
                                        <p:attrNameLst>
                                          <p:attrName>style.visibility</p:attrName>
                                        </p:attrNameLst>
                                      </p:cBhvr>
                                      <p:to>
                                        <p:strVal val="visible"/>
                                      </p:to>
                                    </p:set>
                                    <p:anim calcmode="discrete" valueType="clr">
                                      <p:cBhvr override="childStyle">
                                        <p:cTn id="39" dur="150"/>
                                        <p:tgtEl>
                                          <p:spTgt spid="6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0" dur="150"/>
                                        <p:tgtEl>
                                          <p:spTgt spid="65">
                                            <p:txEl>
                                              <p:pRg st="0" end="0"/>
                                            </p:txEl>
                                          </p:spTgt>
                                        </p:tgtEl>
                                        <p:attrNameLst>
                                          <p:attrName>fillcolor</p:attrName>
                                        </p:attrNameLst>
                                      </p:cBhvr>
                                      <p:tavLst>
                                        <p:tav tm="0">
                                          <p:val>
                                            <p:clrVal>
                                              <a:schemeClr val="accent2"/>
                                            </p:clrVal>
                                          </p:val>
                                        </p:tav>
                                        <p:tav tm="50000">
                                          <p:val>
                                            <p:clrVal>
                                              <a:schemeClr val="hlink"/>
                                            </p:clrVal>
                                          </p:val>
                                        </p:tav>
                                      </p:tavLst>
                                    </p:anim>
                                    <p:set>
                                      <p:cBhvr>
                                        <p:cTn id="41" dur="150"/>
                                        <p:tgtEl>
                                          <p:spTgt spid="65">
                                            <p:txEl>
                                              <p:pRg st="0" end="0"/>
                                            </p:txEl>
                                          </p:spTgt>
                                        </p:tgtEl>
                                        <p:attrNameLst>
                                          <p:attrName>fill.type</p:attrName>
                                        </p:attrNameLst>
                                      </p:cBhvr>
                                      <p:to>
                                        <p:strVal val="solid"/>
                                      </p:to>
                                    </p:set>
                                  </p:childTnLst>
                                </p:cTn>
                              </p:par>
                            </p:childTnLst>
                          </p:cTn>
                        </p:par>
                        <p:par>
                          <p:cTn id="42" fill="hold">
                            <p:stCondLst>
                              <p:cond delay="7500"/>
                            </p:stCondLst>
                            <p:childTnLst>
                              <p:par>
                                <p:cTn id="43" presetID="27" presetClass="entr" presetSubtype="0" fill="hold" nodeType="afterEffect">
                                  <p:stCondLst>
                                    <p:cond delay="500"/>
                                  </p:stCondLst>
                                  <p:iterate type="lt">
                                    <p:tmPct val="50000"/>
                                  </p:iterate>
                                  <p:childTnLst>
                                    <p:set>
                                      <p:cBhvr>
                                        <p:cTn id="44" dur="1" fill="hold">
                                          <p:stCondLst>
                                            <p:cond delay="0"/>
                                          </p:stCondLst>
                                        </p:cTn>
                                        <p:tgtEl>
                                          <p:spTgt spid="66">
                                            <p:txEl>
                                              <p:pRg st="0" end="0"/>
                                            </p:txEl>
                                          </p:spTgt>
                                        </p:tgtEl>
                                        <p:attrNameLst>
                                          <p:attrName>style.visibility</p:attrName>
                                        </p:attrNameLst>
                                      </p:cBhvr>
                                      <p:to>
                                        <p:strVal val="visible"/>
                                      </p:to>
                                    </p:set>
                                    <p:anim calcmode="discrete" valueType="clr">
                                      <p:cBhvr override="childStyle">
                                        <p:cTn id="45" dur="150"/>
                                        <p:tgtEl>
                                          <p:spTgt spid="6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6" dur="150"/>
                                        <p:tgtEl>
                                          <p:spTgt spid="66">
                                            <p:txEl>
                                              <p:pRg st="0" end="0"/>
                                            </p:txEl>
                                          </p:spTgt>
                                        </p:tgtEl>
                                        <p:attrNameLst>
                                          <p:attrName>fillcolor</p:attrName>
                                        </p:attrNameLst>
                                      </p:cBhvr>
                                      <p:tavLst>
                                        <p:tav tm="0">
                                          <p:val>
                                            <p:clrVal>
                                              <a:schemeClr val="accent2"/>
                                            </p:clrVal>
                                          </p:val>
                                        </p:tav>
                                        <p:tav tm="50000">
                                          <p:val>
                                            <p:clrVal>
                                              <a:schemeClr val="hlink"/>
                                            </p:clrVal>
                                          </p:val>
                                        </p:tav>
                                      </p:tavLst>
                                    </p:anim>
                                    <p:set>
                                      <p:cBhvr>
                                        <p:cTn id="47" dur="150"/>
                                        <p:tgtEl>
                                          <p:spTgt spid="66">
                                            <p:txEl>
                                              <p:pRg st="0" end="0"/>
                                            </p:txEl>
                                          </p:spTgt>
                                        </p:tgtEl>
                                        <p:attrNameLst>
                                          <p:attrName>fill.type</p:attrName>
                                        </p:attrNameLst>
                                      </p:cBhvr>
                                      <p:to>
                                        <p:strVal val="solid"/>
                                      </p:to>
                                    </p:set>
                                  </p:childTnLst>
                                </p:cTn>
                              </p:par>
                              <p:par>
                                <p:cTn id="48" presetID="27" presetClass="entr" presetSubtype="0" fill="hold" nodeType="withEffect">
                                  <p:stCondLst>
                                    <p:cond delay="1000"/>
                                  </p:stCondLst>
                                  <p:iterate type="lt">
                                    <p:tmPct val="50000"/>
                                  </p:iterate>
                                  <p:childTnLst>
                                    <p:set>
                                      <p:cBhvr>
                                        <p:cTn id="49" dur="1" fill="hold">
                                          <p:stCondLst>
                                            <p:cond delay="0"/>
                                          </p:stCondLst>
                                        </p:cTn>
                                        <p:tgtEl>
                                          <p:spTgt spid="158">
                                            <p:txEl>
                                              <p:pRg st="0" end="0"/>
                                            </p:txEl>
                                          </p:spTgt>
                                        </p:tgtEl>
                                        <p:attrNameLst>
                                          <p:attrName>style.visibility</p:attrName>
                                        </p:attrNameLst>
                                      </p:cBhvr>
                                      <p:to>
                                        <p:strVal val="visible"/>
                                      </p:to>
                                    </p:set>
                                    <p:anim calcmode="discrete" valueType="clr">
                                      <p:cBhvr override="childStyle">
                                        <p:cTn id="50" dur="150"/>
                                        <p:tgtEl>
                                          <p:spTgt spid="15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1" dur="150"/>
                                        <p:tgtEl>
                                          <p:spTgt spid="158">
                                            <p:txEl>
                                              <p:pRg st="0" end="0"/>
                                            </p:txEl>
                                          </p:spTgt>
                                        </p:tgtEl>
                                        <p:attrNameLst>
                                          <p:attrName>fillcolor</p:attrName>
                                        </p:attrNameLst>
                                      </p:cBhvr>
                                      <p:tavLst>
                                        <p:tav tm="0">
                                          <p:val>
                                            <p:clrVal>
                                              <a:schemeClr val="accent2"/>
                                            </p:clrVal>
                                          </p:val>
                                        </p:tav>
                                        <p:tav tm="50000">
                                          <p:val>
                                            <p:clrVal>
                                              <a:schemeClr val="hlink"/>
                                            </p:clrVal>
                                          </p:val>
                                        </p:tav>
                                      </p:tavLst>
                                    </p:anim>
                                    <p:set>
                                      <p:cBhvr>
                                        <p:cTn id="52" dur="150"/>
                                        <p:tgtEl>
                                          <p:spTgt spid="158">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2283984" y="3559299"/>
            <a:ext cx="4032448" cy="769441"/>
          </a:xfrm>
          <a:prstGeom prst="rect">
            <a:avLst/>
          </a:prstGeom>
        </p:spPr>
        <p:txBody>
          <a:bodyPr wrap="square">
            <a:spAutoFit/>
          </a:bodyPr>
          <a:lstStyle/>
          <a:p>
            <a:pPr lvl="0" algn="ctr"/>
            <a:r>
              <a:rPr lang="en-US" sz="2200" b="1" dirty="0">
                <a:solidFill>
                  <a:schemeClr val="tx2">
                    <a:lumMod val="60000"/>
                    <a:lumOff val="40000"/>
                  </a:schemeClr>
                </a:solidFill>
                <a:latin typeface="+mj-lt"/>
              </a:rPr>
              <a:t>Thank you</a:t>
            </a:r>
          </a:p>
          <a:p>
            <a:pPr lvl="0" algn="ctr"/>
            <a:r>
              <a:rPr lang="en-US" sz="2200" b="1" dirty="0">
                <a:solidFill>
                  <a:schemeClr val="tx2">
                    <a:lumMod val="60000"/>
                    <a:lumOff val="40000"/>
                  </a:schemeClr>
                </a:solidFill>
                <a:latin typeface="+mj-lt"/>
              </a:rPr>
              <a:t>Questions!</a:t>
            </a:r>
            <a:endParaRPr lang="de-DE" sz="2200" b="1" dirty="0">
              <a:solidFill>
                <a:schemeClr val="tx2">
                  <a:lumMod val="60000"/>
                  <a:lumOff val="40000"/>
                </a:schemeClr>
              </a:solidFill>
              <a:latin typeface="+mj-lt"/>
            </a:endParaRPr>
          </a:p>
        </p:txBody>
      </p:sp>
      <p:sp>
        <p:nvSpPr>
          <p:cNvPr id="7" name="Slide Number Placeholder 6">
            <a:extLst>
              <a:ext uri="{FF2B5EF4-FFF2-40B4-BE49-F238E27FC236}">
                <a16:creationId xmlns:a16="http://schemas.microsoft.com/office/drawing/2014/main" id="{12E70D78-9D04-43C6-AB1E-1F5B3DAF8669}"/>
              </a:ext>
            </a:extLst>
          </p:cNvPr>
          <p:cNvSpPr>
            <a:spLocks noGrp="1"/>
          </p:cNvSpPr>
          <p:nvPr>
            <p:ph type="sldNum" sz="quarter" idx="12"/>
          </p:nvPr>
        </p:nvSpPr>
        <p:spPr/>
        <p:txBody>
          <a:bodyPr/>
          <a:lstStyle/>
          <a:p>
            <a:fld id="{418D8610-C083-4EDD-9217-F811E5D92946}" type="slidenum">
              <a:rPr lang="de-DE" smtClean="0"/>
              <a:t>20</a:t>
            </a:fld>
            <a:endParaRPr lang="de-DE"/>
          </a:p>
        </p:txBody>
      </p:sp>
    </p:spTree>
    <p:extLst>
      <p:ext uri="{BB962C8B-B14F-4D97-AF65-F5344CB8AC3E}">
        <p14:creationId xmlns:p14="http://schemas.microsoft.com/office/powerpoint/2010/main" val="111471779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400257" y="87708"/>
            <a:ext cx="6172200" cy="47091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dirty="0">
                <a:solidFill>
                  <a:srgbClr val="0070C0"/>
                </a:solidFill>
                <a:latin typeface="+mn-lt"/>
              </a:rPr>
              <a:t>What is received in an EV40-F package?</a:t>
            </a:r>
          </a:p>
        </p:txBody>
      </p:sp>
      <p:pic>
        <p:nvPicPr>
          <p:cNvPr id="28" name="Picture 27">
            <a:extLst>
              <a:ext uri="{FF2B5EF4-FFF2-40B4-BE49-F238E27FC236}">
                <a16:creationId xmlns:a16="http://schemas.microsoft.com/office/drawing/2014/main" id="{D817ECEA-70A8-4952-AA29-F941A9524F8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0145" y="1107138"/>
            <a:ext cx="876569" cy="1313659"/>
          </a:xfrm>
          <a:prstGeom prst="rect">
            <a:avLst/>
          </a:prstGeom>
          <a:noFill/>
          <a:ln>
            <a:noFill/>
          </a:ln>
        </p:spPr>
      </p:pic>
      <p:sp>
        <p:nvSpPr>
          <p:cNvPr id="29" name="Rectangle 28">
            <a:extLst>
              <a:ext uri="{FF2B5EF4-FFF2-40B4-BE49-F238E27FC236}">
                <a16:creationId xmlns:a16="http://schemas.microsoft.com/office/drawing/2014/main" id="{CF383363-DB15-476C-86F8-740734EDFC01}"/>
              </a:ext>
            </a:extLst>
          </p:cNvPr>
          <p:cNvSpPr/>
          <p:nvPr/>
        </p:nvSpPr>
        <p:spPr>
          <a:xfrm>
            <a:off x="2497012" y="1056797"/>
            <a:ext cx="1174258" cy="194617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Arrow: Down 29">
            <a:extLst>
              <a:ext uri="{FF2B5EF4-FFF2-40B4-BE49-F238E27FC236}">
                <a16:creationId xmlns:a16="http://schemas.microsoft.com/office/drawing/2014/main" id="{632B1EF7-66AD-4298-980C-DE106998C179}"/>
              </a:ext>
            </a:extLst>
          </p:cNvPr>
          <p:cNvSpPr/>
          <p:nvPr/>
        </p:nvSpPr>
        <p:spPr>
          <a:xfrm rot="16200000">
            <a:off x="3742641" y="1671988"/>
            <a:ext cx="144000" cy="2520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TextBox 34">
            <a:extLst>
              <a:ext uri="{FF2B5EF4-FFF2-40B4-BE49-F238E27FC236}">
                <a16:creationId xmlns:a16="http://schemas.microsoft.com/office/drawing/2014/main" id="{5FE41121-0AE3-4EE7-A14F-80C5D928DB4B}"/>
              </a:ext>
            </a:extLst>
          </p:cNvPr>
          <p:cNvSpPr txBox="1"/>
          <p:nvPr/>
        </p:nvSpPr>
        <p:spPr>
          <a:xfrm>
            <a:off x="5245073" y="3022331"/>
            <a:ext cx="3536462" cy="307777"/>
          </a:xfrm>
          <a:prstGeom prst="rect">
            <a:avLst/>
          </a:prstGeom>
          <a:noFill/>
        </p:spPr>
        <p:txBody>
          <a:bodyPr wrap="square" rtlCol="0">
            <a:spAutoFit/>
          </a:bodyPr>
          <a:lstStyle/>
          <a:p>
            <a:r>
              <a:rPr lang="en-GB" sz="1400" u="sng" dirty="0">
                <a:solidFill>
                  <a:srgbClr val="FF0000"/>
                </a:solidFill>
              </a:rPr>
              <a:t>The package does not include an AC reactor !</a:t>
            </a:r>
          </a:p>
        </p:txBody>
      </p:sp>
      <p:sp>
        <p:nvSpPr>
          <p:cNvPr id="11" name="Rectangle 10">
            <a:extLst>
              <a:ext uri="{FF2B5EF4-FFF2-40B4-BE49-F238E27FC236}">
                <a16:creationId xmlns:a16="http://schemas.microsoft.com/office/drawing/2014/main" id="{3E6D3D08-8C06-4199-A9EA-BA4CECB8193A}"/>
              </a:ext>
            </a:extLst>
          </p:cNvPr>
          <p:cNvSpPr/>
          <p:nvPr/>
        </p:nvSpPr>
        <p:spPr>
          <a:xfrm>
            <a:off x="527222" y="558625"/>
            <a:ext cx="4407243" cy="2921008"/>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a:extLst>
              <a:ext uri="{FF2B5EF4-FFF2-40B4-BE49-F238E27FC236}">
                <a16:creationId xmlns:a16="http://schemas.microsoft.com/office/drawing/2014/main" id="{F80E83CB-2996-44B3-9E69-782E82BF8A8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271" y="1002855"/>
            <a:ext cx="1722357" cy="1147637"/>
          </a:xfrm>
          <a:prstGeom prst="rect">
            <a:avLst/>
          </a:prstGeom>
          <a:noFill/>
          <a:ln>
            <a:noFill/>
          </a:ln>
        </p:spPr>
      </p:pic>
      <p:pic>
        <p:nvPicPr>
          <p:cNvPr id="15" name="Picture 14">
            <a:extLst>
              <a:ext uri="{FF2B5EF4-FFF2-40B4-BE49-F238E27FC236}">
                <a16:creationId xmlns:a16="http://schemas.microsoft.com/office/drawing/2014/main" id="{16B7199B-7F76-498D-B60F-F24E8CDE948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2553072" y="2310428"/>
            <a:ext cx="1079824" cy="404012"/>
          </a:xfrm>
          <a:prstGeom prst="rect">
            <a:avLst/>
          </a:prstGeom>
        </p:spPr>
      </p:pic>
      <p:pic>
        <p:nvPicPr>
          <p:cNvPr id="16" name="Picture 15">
            <a:extLst>
              <a:ext uri="{FF2B5EF4-FFF2-40B4-BE49-F238E27FC236}">
                <a16:creationId xmlns:a16="http://schemas.microsoft.com/office/drawing/2014/main" id="{D5D079BB-0EB4-4D9A-9AFB-B64AE960A02C}"/>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768155" y="2660501"/>
            <a:ext cx="935768" cy="489585"/>
          </a:xfrm>
          <a:prstGeom prst="rect">
            <a:avLst/>
          </a:prstGeom>
        </p:spPr>
      </p:pic>
      <p:pic>
        <p:nvPicPr>
          <p:cNvPr id="17" name="Picture 16">
            <a:extLst>
              <a:ext uri="{FF2B5EF4-FFF2-40B4-BE49-F238E27FC236}">
                <a16:creationId xmlns:a16="http://schemas.microsoft.com/office/drawing/2014/main" id="{D47E4E68-A5E8-449E-806F-644B6FB2E6F3}"/>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1397325" y="2254216"/>
            <a:ext cx="767473" cy="768115"/>
          </a:xfrm>
          <a:prstGeom prst="rect">
            <a:avLst/>
          </a:prstGeom>
        </p:spPr>
      </p:pic>
      <p:sp>
        <p:nvSpPr>
          <p:cNvPr id="18" name="TextBox 17">
            <a:extLst>
              <a:ext uri="{FF2B5EF4-FFF2-40B4-BE49-F238E27FC236}">
                <a16:creationId xmlns:a16="http://schemas.microsoft.com/office/drawing/2014/main" id="{64B3AE45-88F1-4623-BC2C-7A8DE5C36CB3}"/>
              </a:ext>
            </a:extLst>
          </p:cNvPr>
          <p:cNvSpPr txBox="1"/>
          <p:nvPr/>
        </p:nvSpPr>
        <p:spPr>
          <a:xfrm>
            <a:off x="3632896" y="3142104"/>
            <a:ext cx="1239535" cy="230832"/>
          </a:xfrm>
          <a:prstGeom prst="rect">
            <a:avLst/>
          </a:prstGeom>
          <a:noFill/>
          <a:ln>
            <a:noFill/>
          </a:ln>
        </p:spPr>
        <p:txBody>
          <a:bodyPr wrap="square" rtlCol="0">
            <a:spAutoFit/>
          </a:bodyPr>
          <a:lstStyle/>
          <a:p>
            <a:r>
              <a:rPr lang="en-GB" sz="900" dirty="0"/>
              <a:t>Digital Temp. sensor</a:t>
            </a:r>
          </a:p>
        </p:txBody>
      </p:sp>
      <p:sp>
        <p:nvSpPr>
          <p:cNvPr id="19" name="TextBox 18">
            <a:extLst>
              <a:ext uri="{FF2B5EF4-FFF2-40B4-BE49-F238E27FC236}">
                <a16:creationId xmlns:a16="http://schemas.microsoft.com/office/drawing/2014/main" id="{B6A074F2-5F03-46FF-A6D8-2310343BAA6F}"/>
              </a:ext>
            </a:extLst>
          </p:cNvPr>
          <p:cNvSpPr txBox="1"/>
          <p:nvPr/>
        </p:nvSpPr>
        <p:spPr>
          <a:xfrm>
            <a:off x="1346571" y="3022331"/>
            <a:ext cx="1055810" cy="230832"/>
          </a:xfrm>
          <a:prstGeom prst="rect">
            <a:avLst/>
          </a:prstGeom>
          <a:noFill/>
          <a:ln>
            <a:noFill/>
          </a:ln>
        </p:spPr>
        <p:txBody>
          <a:bodyPr wrap="square" rtlCol="0">
            <a:spAutoFit/>
          </a:bodyPr>
          <a:lstStyle/>
          <a:p>
            <a:r>
              <a:rPr lang="en-GB" sz="900" dirty="0"/>
              <a:t>Interface card</a:t>
            </a:r>
          </a:p>
        </p:txBody>
      </p:sp>
      <p:sp>
        <p:nvSpPr>
          <p:cNvPr id="20" name="TextBox 19">
            <a:extLst>
              <a:ext uri="{FF2B5EF4-FFF2-40B4-BE49-F238E27FC236}">
                <a16:creationId xmlns:a16="http://schemas.microsoft.com/office/drawing/2014/main" id="{3547506B-8E6A-4AB6-8E9E-A48B48B6C7FC}"/>
              </a:ext>
            </a:extLst>
          </p:cNvPr>
          <p:cNvSpPr txBox="1"/>
          <p:nvPr/>
        </p:nvSpPr>
        <p:spPr>
          <a:xfrm>
            <a:off x="2706752" y="2696131"/>
            <a:ext cx="789098" cy="230832"/>
          </a:xfrm>
          <a:prstGeom prst="rect">
            <a:avLst/>
          </a:prstGeom>
          <a:noFill/>
          <a:ln>
            <a:noFill/>
          </a:ln>
        </p:spPr>
        <p:txBody>
          <a:bodyPr wrap="square" rtlCol="0">
            <a:spAutoFit/>
          </a:bodyPr>
          <a:lstStyle/>
          <a:p>
            <a:r>
              <a:rPr lang="en-GB" sz="900" dirty="0"/>
              <a:t>Line filter</a:t>
            </a:r>
          </a:p>
        </p:txBody>
      </p:sp>
      <p:sp>
        <p:nvSpPr>
          <p:cNvPr id="27" name="TextBox 26">
            <a:extLst>
              <a:ext uri="{FF2B5EF4-FFF2-40B4-BE49-F238E27FC236}">
                <a16:creationId xmlns:a16="http://schemas.microsoft.com/office/drawing/2014/main" id="{AB0D7B2F-ED40-4C81-AAF9-330BDE6D59DF}"/>
              </a:ext>
            </a:extLst>
          </p:cNvPr>
          <p:cNvSpPr txBox="1"/>
          <p:nvPr/>
        </p:nvSpPr>
        <p:spPr>
          <a:xfrm>
            <a:off x="1062681" y="576442"/>
            <a:ext cx="3744033" cy="338554"/>
          </a:xfrm>
          <a:prstGeom prst="rect">
            <a:avLst/>
          </a:prstGeom>
          <a:noFill/>
          <a:ln>
            <a:noFill/>
          </a:ln>
        </p:spPr>
        <p:txBody>
          <a:bodyPr wrap="square" rtlCol="0">
            <a:spAutoFit/>
          </a:bodyPr>
          <a:lstStyle/>
          <a:p>
            <a:r>
              <a:rPr lang="en-GB" sz="1600" dirty="0">
                <a:solidFill>
                  <a:srgbClr val="0070C0"/>
                </a:solidFill>
                <a:latin typeface="Museo Sans 700" pitchFamily="50" charset="0"/>
                <a:ea typeface="+mj-ea"/>
                <a:cs typeface="+mj-cs"/>
              </a:rPr>
              <a:t>EV40 package: </a:t>
            </a:r>
            <a:r>
              <a:rPr lang="en-GB" sz="1600" dirty="0">
                <a:solidFill>
                  <a:srgbClr val="FF0000"/>
                </a:solidFill>
                <a:latin typeface="Museo Sans 700" pitchFamily="50" charset="0"/>
                <a:ea typeface="+mj-ea"/>
                <a:cs typeface="+mj-cs"/>
              </a:rPr>
              <a:t>EV40L or EV40GA package</a:t>
            </a:r>
          </a:p>
        </p:txBody>
      </p:sp>
      <p:pic>
        <p:nvPicPr>
          <p:cNvPr id="13" name="Picture 12">
            <a:extLst>
              <a:ext uri="{FF2B5EF4-FFF2-40B4-BE49-F238E27FC236}">
                <a16:creationId xmlns:a16="http://schemas.microsoft.com/office/drawing/2014/main" id="{2D34A559-B668-4CF0-9DEF-193EBDB8E09F}"/>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66045" y="1097988"/>
            <a:ext cx="694258" cy="1164462"/>
          </a:xfrm>
          <a:prstGeom prst="rect">
            <a:avLst/>
          </a:prstGeom>
        </p:spPr>
      </p:pic>
      <p:sp>
        <p:nvSpPr>
          <p:cNvPr id="42" name="TextBox 41">
            <a:extLst>
              <a:ext uri="{FF2B5EF4-FFF2-40B4-BE49-F238E27FC236}">
                <a16:creationId xmlns:a16="http://schemas.microsoft.com/office/drawing/2014/main" id="{9952E94F-8E77-4433-83F0-098465C48208}"/>
              </a:ext>
            </a:extLst>
          </p:cNvPr>
          <p:cNvSpPr txBox="1"/>
          <p:nvPr/>
        </p:nvSpPr>
        <p:spPr>
          <a:xfrm>
            <a:off x="457201" y="3598650"/>
            <a:ext cx="82296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Calibri"/>
              </a:rPr>
              <a:t>Either a standard YASKAWA GA700 (EV40GA package) or L1000H drive (EV40L package) is delivered in the EV40 package. The package includes an interface card (Pro-Hydro) that contains the hydraulic software. There is no AC reactor delivered in the EV40 package. L1000H drive comes with an external line filter in the package whereas, the GA700 drive comes with a built-in line filter. </a:t>
            </a:r>
            <a:endParaRPr kumimoji="0" lang="en-GB" sz="1200" b="0" i="0" u="none" strike="noStrike" kern="1200" cap="none" spc="0" normalizeH="0" baseline="0" dirty="0">
              <a:ln>
                <a:noFill/>
              </a:ln>
              <a:solidFill>
                <a:prstClr val="black"/>
              </a:solidFill>
              <a:effectLst/>
              <a:uLnTx/>
              <a:uFillTx/>
              <a:latin typeface="Calibri"/>
            </a:endParaRPr>
          </a:p>
        </p:txBody>
      </p:sp>
      <p:sp>
        <p:nvSpPr>
          <p:cNvPr id="43" name="TextBox 42">
            <a:extLst>
              <a:ext uri="{FF2B5EF4-FFF2-40B4-BE49-F238E27FC236}">
                <a16:creationId xmlns:a16="http://schemas.microsoft.com/office/drawing/2014/main" id="{0D509591-6733-464D-BD67-B880B6BB680B}"/>
              </a:ext>
            </a:extLst>
          </p:cNvPr>
          <p:cNvSpPr txBox="1"/>
          <p:nvPr/>
        </p:nvSpPr>
        <p:spPr>
          <a:xfrm>
            <a:off x="4038297" y="2358730"/>
            <a:ext cx="768417" cy="230832"/>
          </a:xfrm>
          <a:prstGeom prst="rect">
            <a:avLst/>
          </a:prstGeom>
          <a:noFill/>
          <a:ln>
            <a:noFill/>
          </a:ln>
        </p:spPr>
        <p:txBody>
          <a:bodyPr wrap="square" rtlCol="0">
            <a:spAutoFit/>
          </a:bodyPr>
          <a:lstStyle/>
          <a:p>
            <a:r>
              <a:rPr lang="en-GB" sz="900" dirty="0"/>
              <a:t>GA700 Drive</a:t>
            </a:r>
          </a:p>
        </p:txBody>
      </p:sp>
      <p:sp>
        <p:nvSpPr>
          <p:cNvPr id="44" name="TextBox 43">
            <a:extLst>
              <a:ext uri="{FF2B5EF4-FFF2-40B4-BE49-F238E27FC236}">
                <a16:creationId xmlns:a16="http://schemas.microsoft.com/office/drawing/2014/main" id="{08A5803A-115E-4963-954F-8FBD4094A6BB}"/>
              </a:ext>
            </a:extLst>
          </p:cNvPr>
          <p:cNvSpPr txBox="1"/>
          <p:nvPr/>
        </p:nvSpPr>
        <p:spPr>
          <a:xfrm>
            <a:off x="2725340" y="1975711"/>
            <a:ext cx="891043" cy="230832"/>
          </a:xfrm>
          <a:prstGeom prst="rect">
            <a:avLst/>
          </a:prstGeom>
          <a:noFill/>
          <a:ln>
            <a:noFill/>
          </a:ln>
        </p:spPr>
        <p:txBody>
          <a:bodyPr wrap="square" rtlCol="0">
            <a:spAutoFit/>
          </a:bodyPr>
          <a:lstStyle/>
          <a:p>
            <a:r>
              <a:rPr lang="en-GB" sz="900" dirty="0"/>
              <a:t>L1000H Drive</a:t>
            </a:r>
          </a:p>
        </p:txBody>
      </p:sp>
      <p:sp>
        <p:nvSpPr>
          <p:cNvPr id="45" name="TextBox 44">
            <a:extLst>
              <a:ext uri="{FF2B5EF4-FFF2-40B4-BE49-F238E27FC236}">
                <a16:creationId xmlns:a16="http://schemas.microsoft.com/office/drawing/2014/main" id="{74637F0F-C9CF-41C0-AE41-B98083894830}"/>
              </a:ext>
            </a:extLst>
          </p:cNvPr>
          <p:cNvSpPr txBox="1"/>
          <p:nvPr/>
        </p:nvSpPr>
        <p:spPr>
          <a:xfrm>
            <a:off x="518581" y="1956085"/>
            <a:ext cx="965815" cy="507831"/>
          </a:xfrm>
          <a:prstGeom prst="rect">
            <a:avLst/>
          </a:prstGeom>
          <a:noFill/>
          <a:ln>
            <a:noFill/>
          </a:ln>
        </p:spPr>
        <p:txBody>
          <a:bodyPr wrap="square" rtlCol="0">
            <a:spAutoFit/>
          </a:bodyPr>
          <a:lstStyle/>
          <a:p>
            <a:r>
              <a:rPr lang="en-GB" sz="900" dirty="0"/>
              <a:t>EV40 valve with an integrated pressure sensor</a:t>
            </a:r>
          </a:p>
        </p:txBody>
      </p:sp>
      <p:sp>
        <p:nvSpPr>
          <p:cNvPr id="5" name="TextBox 4">
            <a:extLst>
              <a:ext uri="{FF2B5EF4-FFF2-40B4-BE49-F238E27FC236}">
                <a16:creationId xmlns:a16="http://schemas.microsoft.com/office/drawing/2014/main" id="{B34032DC-9255-4C0B-A490-2ACD70B05976}"/>
              </a:ext>
            </a:extLst>
          </p:cNvPr>
          <p:cNvSpPr txBox="1"/>
          <p:nvPr/>
        </p:nvSpPr>
        <p:spPr>
          <a:xfrm>
            <a:off x="5175514" y="875166"/>
            <a:ext cx="3680162" cy="2185214"/>
          </a:xfrm>
          <a:prstGeom prst="rect">
            <a:avLst/>
          </a:prstGeom>
          <a:noFill/>
        </p:spPr>
        <p:txBody>
          <a:bodyPr wrap="square" rtlCol="0">
            <a:spAutoFit/>
          </a:bodyPr>
          <a:lstStyle/>
          <a:p>
            <a:pPr marL="285750" indent="-285750">
              <a:buClr>
                <a:schemeClr val="tx2"/>
              </a:buClr>
              <a:buFont typeface="Courier New" panose="02070309020205020404" pitchFamily="49" charset="0"/>
              <a:buChar char="o"/>
            </a:pPr>
            <a:r>
              <a:rPr lang="en-GB" sz="1400" dirty="0"/>
              <a:t>An EV40 valve with integrated pressure sensor</a:t>
            </a:r>
          </a:p>
          <a:p>
            <a:pPr marL="285750" indent="-285750">
              <a:buClr>
                <a:schemeClr val="tx2"/>
              </a:buClr>
              <a:buFont typeface="Courier New" panose="02070309020205020404" pitchFamily="49" charset="0"/>
              <a:buChar char="o"/>
            </a:pPr>
            <a:r>
              <a:rPr lang="en-GB" sz="1400" dirty="0"/>
              <a:t>A Yaskawa Drive, either with</a:t>
            </a:r>
          </a:p>
          <a:p>
            <a:pPr marL="742950" lvl="1" indent="-285750">
              <a:buClr>
                <a:schemeClr val="tx2"/>
              </a:buClr>
              <a:buFont typeface="Wingdings" panose="05000000000000000000" pitchFamily="2" charset="2"/>
              <a:buChar char="Ø"/>
            </a:pPr>
            <a:r>
              <a:rPr lang="en-GB" sz="1400" dirty="0"/>
              <a:t>a L1000H drive </a:t>
            </a:r>
            <a:r>
              <a:rPr lang="en-GB" sz="1200" dirty="0"/>
              <a:t>(comes together with an external line filter)</a:t>
            </a:r>
          </a:p>
          <a:p>
            <a:pPr marL="742950" lvl="1" indent="-285750">
              <a:buClr>
                <a:schemeClr val="tx2"/>
              </a:buClr>
              <a:buFont typeface="Wingdings" panose="05000000000000000000" pitchFamily="2" charset="2"/>
              <a:buChar char="Ø"/>
            </a:pPr>
            <a:r>
              <a:rPr lang="en-GB" sz="1400" dirty="0"/>
              <a:t>or with a GA700 drive </a:t>
            </a:r>
            <a:r>
              <a:rPr lang="en-GB" sz="1200" dirty="0"/>
              <a:t>(having a built-in line filter)</a:t>
            </a:r>
          </a:p>
          <a:p>
            <a:pPr marL="285750" indent="-285750">
              <a:buClr>
                <a:schemeClr val="tx2"/>
              </a:buClr>
              <a:buFont typeface="Courier New" panose="02070309020205020404" pitchFamily="49" charset="0"/>
              <a:buChar char="o"/>
            </a:pPr>
            <a:r>
              <a:rPr lang="en-GB" sz="1400" dirty="0"/>
              <a:t>The interface card (Pro-Hydro)</a:t>
            </a:r>
          </a:p>
          <a:p>
            <a:pPr marL="285750" indent="-285750">
              <a:buClr>
                <a:schemeClr val="tx2"/>
              </a:buClr>
              <a:buFont typeface="Courier New" panose="02070309020205020404" pitchFamily="49" charset="0"/>
              <a:buChar char="o"/>
            </a:pPr>
            <a:r>
              <a:rPr lang="en-GB" sz="1400" dirty="0"/>
              <a:t>A digital temperature sensor</a:t>
            </a:r>
          </a:p>
          <a:p>
            <a:pPr marL="285750" indent="-285750">
              <a:buClr>
                <a:schemeClr val="tx2"/>
              </a:buClr>
              <a:buFont typeface="Courier New" panose="02070309020205020404" pitchFamily="49" charset="0"/>
              <a:buChar char="o"/>
            </a:pPr>
            <a:r>
              <a:rPr lang="en-GB" sz="1400" dirty="0"/>
              <a:t>EV40 User Manual</a:t>
            </a:r>
          </a:p>
        </p:txBody>
      </p:sp>
      <p:sp>
        <p:nvSpPr>
          <p:cNvPr id="12" name="Slide Number Placeholder 11">
            <a:extLst>
              <a:ext uri="{FF2B5EF4-FFF2-40B4-BE49-F238E27FC236}">
                <a16:creationId xmlns:a16="http://schemas.microsoft.com/office/drawing/2014/main" id="{E14813CF-23AE-4A40-AE60-F74D3EB63959}"/>
              </a:ext>
            </a:extLst>
          </p:cNvPr>
          <p:cNvSpPr>
            <a:spLocks noGrp="1"/>
          </p:cNvSpPr>
          <p:nvPr>
            <p:ph type="sldNum" sz="quarter" idx="12"/>
          </p:nvPr>
        </p:nvSpPr>
        <p:spPr/>
        <p:txBody>
          <a:bodyPr/>
          <a:lstStyle/>
          <a:p>
            <a:fld id="{418D8610-C083-4EDD-9217-F811E5D92946}" type="slidenum">
              <a:rPr lang="de-DE" smtClean="0"/>
              <a:t>3</a:t>
            </a:fld>
            <a:endParaRPr lang="de-DE"/>
          </a:p>
        </p:txBody>
      </p:sp>
    </p:spTree>
    <p:extLst>
      <p:ext uri="{BB962C8B-B14F-4D97-AF65-F5344CB8AC3E}">
        <p14:creationId xmlns:p14="http://schemas.microsoft.com/office/powerpoint/2010/main" val="559914104"/>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up)">
                                      <p:cBhvr>
                                        <p:cTn id="7" dur="1000"/>
                                        <p:tgtEl>
                                          <p:spTgt spid="2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up)">
                                      <p:cBhvr>
                                        <p:cTn id="10" dur="500"/>
                                        <p:tgtEl>
                                          <p:spTgt spid="2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up)">
                                      <p:cBhvr>
                                        <p:cTn id="13" dur="500"/>
                                        <p:tgtEl>
                                          <p:spTgt spid="30"/>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7" presetClass="entr" presetSubtype="1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1000" fill="hold"/>
                                        <p:tgtEl>
                                          <p:spTgt spid="35"/>
                                        </p:tgtEl>
                                        <p:attrNameLst>
                                          <p:attrName>ppt_w</p:attrName>
                                        </p:attrNameLst>
                                      </p:cBhvr>
                                      <p:tavLst>
                                        <p:tav tm="0">
                                          <p:val>
                                            <p:fltVal val="0"/>
                                          </p:val>
                                        </p:tav>
                                        <p:tav tm="100000">
                                          <p:val>
                                            <p:strVal val="#ppt_w"/>
                                          </p:val>
                                        </p:tav>
                                      </p:tavLst>
                                    </p:anim>
                                    <p:anim calcmode="lin" valueType="num">
                                      <p:cBhvr>
                                        <p:cTn id="29" dur="1000" fill="hold"/>
                                        <p:tgtEl>
                                          <p:spTgt spid="3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5" grpId="0"/>
      <p:bldP spid="4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2292062" y="112693"/>
            <a:ext cx="4124812" cy="470916"/>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100" dirty="0">
                <a:solidFill>
                  <a:srgbClr val="0070C0"/>
                </a:solidFill>
                <a:latin typeface="Museo Sans 700" pitchFamily="50" charset="0"/>
              </a:rPr>
              <a:t>YASKAWA Drives for the EV40-F system</a:t>
            </a:r>
          </a:p>
        </p:txBody>
      </p:sp>
      <p:graphicFrame>
        <p:nvGraphicFramePr>
          <p:cNvPr id="12" name="Table 12">
            <a:extLst>
              <a:ext uri="{FF2B5EF4-FFF2-40B4-BE49-F238E27FC236}">
                <a16:creationId xmlns:a16="http://schemas.microsoft.com/office/drawing/2014/main" id="{C6D54F0F-839B-4F99-8B26-BA82C2F6B58E}"/>
              </a:ext>
            </a:extLst>
          </p:cNvPr>
          <p:cNvGraphicFramePr>
            <a:graphicFrameLocks noGrp="1"/>
          </p:cNvGraphicFramePr>
          <p:nvPr>
            <p:extLst>
              <p:ext uri="{D42A27DB-BD31-4B8C-83A1-F6EECF244321}">
                <p14:modId xmlns:p14="http://schemas.microsoft.com/office/powerpoint/2010/main" val="4205866186"/>
              </p:ext>
            </p:extLst>
          </p:nvPr>
        </p:nvGraphicFramePr>
        <p:xfrm>
          <a:off x="243601" y="914401"/>
          <a:ext cx="4428001" cy="3798912"/>
        </p:xfrm>
        <a:graphic>
          <a:graphicData uri="http://schemas.openxmlformats.org/drawingml/2006/table">
            <a:tbl>
              <a:tblPr firstRow="1" bandRow="1">
                <a:tableStyleId>{5C22544A-7EE6-4342-B048-85BDC9FD1C3A}</a:tableStyleId>
              </a:tblPr>
              <a:tblGrid>
                <a:gridCol w="532406">
                  <a:extLst>
                    <a:ext uri="{9D8B030D-6E8A-4147-A177-3AD203B41FA5}">
                      <a16:colId xmlns:a16="http://schemas.microsoft.com/office/drawing/2014/main" val="3500325136"/>
                    </a:ext>
                  </a:extLst>
                </a:gridCol>
                <a:gridCol w="1465460">
                  <a:extLst>
                    <a:ext uri="{9D8B030D-6E8A-4147-A177-3AD203B41FA5}">
                      <a16:colId xmlns:a16="http://schemas.microsoft.com/office/drawing/2014/main" val="3788844154"/>
                    </a:ext>
                  </a:extLst>
                </a:gridCol>
                <a:gridCol w="1043740">
                  <a:extLst>
                    <a:ext uri="{9D8B030D-6E8A-4147-A177-3AD203B41FA5}">
                      <a16:colId xmlns:a16="http://schemas.microsoft.com/office/drawing/2014/main" val="1931964033"/>
                    </a:ext>
                  </a:extLst>
                </a:gridCol>
                <a:gridCol w="1386395">
                  <a:extLst>
                    <a:ext uri="{9D8B030D-6E8A-4147-A177-3AD203B41FA5}">
                      <a16:colId xmlns:a16="http://schemas.microsoft.com/office/drawing/2014/main" val="3691694433"/>
                    </a:ext>
                  </a:extLst>
                </a:gridCol>
              </a:tblGrid>
              <a:tr h="311258">
                <a:tc rowSpan="2">
                  <a:txBody>
                    <a:bodyPr/>
                    <a:lstStyle/>
                    <a:p>
                      <a:r>
                        <a:rPr lang="en-GB" sz="1400" dirty="0"/>
                        <a:t>kW size</a:t>
                      </a:r>
                    </a:p>
                  </a:txBody>
                  <a:tcPr/>
                </a:tc>
                <a:tc gridSpan="2">
                  <a:txBody>
                    <a:bodyPr/>
                    <a:lstStyle/>
                    <a:p>
                      <a:pPr algn="ctr"/>
                      <a:r>
                        <a:rPr lang="en-GB" sz="1400" dirty="0"/>
                        <a:t>L1000H</a:t>
                      </a:r>
                    </a:p>
                  </a:txBody>
                  <a:tcPr/>
                </a:tc>
                <a:tc hMerge="1">
                  <a:txBody>
                    <a:bodyPr/>
                    <a:lstStyle/>
                    <a:p>
                      <a:endParaRPr lang="en-GB" dirty="0"/>
                    </a:p>
                  </a:txBody>
                  <a:tcPr/>
                </a:tc>
                <a:tc>
                  <a:txBody>
                    <a:bodyPr/>
                    <a:lstStyle/>
                    <a:p>
                      <a:pPr algn="ctr"/>
                      <a:r>
                        <a:rPr lang="en-GB" sz="1400" dirty="0"/>
                        <a:t>GA700</a:t>
                      </a:r>
                    </a:p>
                  </a:txBody>
                  <a:tcPr/>
                </a:tc>
                <a:extLst>
                  <a:ext uri="{0D108BD9-81ED-4DB2-BD59-A6C34878D82A}">
                    <a16:rowId xmlns:a16="http://schemas.microsoft.com/office/drawing/2014/main" val="551486675"/>
                  </a:ext>
                </a:extLst>
              </a:tr>
              <a:tr h="317734">
                <a:tc vMerge="1">
                  <a:txBody>
                    <a:bodyPr/>
                    <a:lstStyle/>
                    <a:p>
                      <a:endParaRPr lang="en-GB" dirty="0"/>
                    </a:p>
                  </a:txBody>
                  <a:tcPr/>
                </a:tc>
                <a:tc>
                  <a:txBody>
                    <a:bodyPr/>
                    <a:lstStyle/>
                    <a:p>
                      <a:pPr algn="ctr"/>
                      <a:r>
                        <a:rPr lang="en-GB" sz="1400" dirty="0"/>
                        <a:t>Drive Code</a:t>
                      </a:r>
                    </a:p>
                  </a:txBody>
                  <a:tcPr/>
                </a:tc>
                <a:tc>
                  <a:txBody>
                    <a:bodyPr/>
                    <a:lstStyle/>
                    <a:p>
                      <a:pPr algn="ctr"/>
                      <a:r>
                        <a:rPr lang="en-GB" sz="1400" dirty="0"/>
                        <a:t>Line Filter</a:t>
                      </a:r>
                    </a:p>
                  </a:txBody>
                  <a:tcPr/>
                </a:tc>
                <a:tc>
                  <a:txBody>
                    <a:bodyPr/>
                    <a:lstStyle/>
                    <a:p>
                      <a:pPr algn="ctr"/>
                      <a:r>
                        <a:rPr lang="en-GB" sz="1400" dirty="0"/>
                        <a:t>Drive Code</a:t>
                      </a:r>
                    </a:p>
                  </a:txBody>
                  <a:tcPr/>
                </a:tc>
                <a:extLst>
                  <a:ext uri="{0D108BD9-81ED-4DB2-BD59-A6C34878D82A}">
                    <a16:rowId xmlns:a16="http://schemas.microsoft.com/office/drawing/2014/main" val="1730137767"/>
                  </a:ext>
                </a:extLst>
              </a:tr>
              <a:tr h="239616">
                <a:tc>
                  <a:txBody>
                    <a:bodyPr/>
                    <a:lstStyle/>
                    <a:p>
                      <a:pPr algn="ctr"/>
                      <a:r>
                        <a:rPr lang="en-GB" sz="1000" b="1" kern="1200" dirty="0">
                          <a:solidFill>
                            <a:schemeClr val="dk1"/>
                          </a:solidFill>
                          <a:effectLst/>
                          <a:latin typeface="+mn-lt"/>
                          <a:ea typeface="+mn-ea"/>
                          <a:cs typeface="+mn-cs"/>
                        </a:rPr>
                        <a:t>3</a:t>
                      </a:r>
                    </a:p>
                  </a:txBody>
                  <a:tcP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LC4V00</a:t>
                      </a:r>
                      <a:r>
                        <a:rPr lang="en-US" sz="1000" b="1" kern="1200" dirty="0">
                          <a:solidFill>
                            <a:schemeClr val="dk1"/>
                          </a:solidFill>
                          <a:effectLst/>
                          <a:latin typeface="+mn-lt"/>
                          <a:ea typeface="+mn-ea"/>
                          <a:cs typeface="+mn-cs"/>
                        </a:rPr>
                        <a:t>07</a:t>
                      </a:r>
                      <a:r>
                        <a:rPr lang="en-US" sz="1000" kern="1200" dirty="0">
                          <a:solidFill>
                            <a:schemeClr val="dk1"/>
                          </a:solidFill>
                          <a:effectLst/>
                          <a:latin typeface="+mn-lt"/>
                          <a:ea typeface="+mn-ea"/>
                          <a:cs typeface="+mn-cs"/>
                        </a:rPr>
                        <a:t>BAA-0011</a:t>
                      </a:r>
                      <a:endParaRPr lang="en-GB" sz="1000" b="1" kern="1200" dirty="0">
                        <a:solidFill>
                          <a:schemeClr val="dk1"/>
                        </a:solidFill>
                        <a:latin typeface="Arial" panose="020B0604020202020204" pitchFamily="34" charset="0"/>
                        <a:ea typeface="+mn-ea"/>
                        <a:cs typeface="Arial" panose="020B0604020202020204" pitchFamily="34" charset="0"/>
                      </a:endParaRPr>
                    </a:p>
                  </a:txBody>
                  <a:tcPr marL="68580" marR="68580" marT="0" marB="0" anchor="ctr"/>
                </a:tc>
                <a:tc rowSpan="2">
                  <a:txBody>
                    <a:bodyPr/>
                    <a:lstStyle/>
                    <a:p>
                      <a:pPr algn="ctr"/>
                      <a:r>
                        <a:rPr lang="en-US" sz="1000" kern="1200" dirty="0">
                          <a:solidFill>
                            <a:schemeClr val="dk1"/>
                          </a:solidFill>
                          <a:effectLst/>
                          <a:latin typeface="+mn-lt"/>
                          <a:ea typeface="+mn-ea"/>
                          <a:cs typeface="+mn-cs"/>
                        </a:rPr>
                        <a:t>FS23639-15-07</a:t>
                      </a:r>
                      <a:endParaRPr lang="en-GB" sz="1000" kern="1200" dirty="0">
                        <a:solidFill>
                          <a:schemeClr val="dk1"/>
                        </a:solidFill>
                        <a:effectLst/>
                        <a:latin typeface="+mn-lt"/>
                        <a:ea typeface="+mn-ea"/>
                        <a:cs typeface="+mn-cs"/>
                      </a:endParaRPr>
                    </a:p>
                  </a:txBody>
                  <a:tcPr anchor="ct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GA70C40009BBAA-BA</a:t>
                      </a:r>
                      <a:endParaRPr lang="en-GB" sz="1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327775108"/>
                  </a:ext>
                </a:extLst>
              </a:tr>
              <a:tr h="239616">
                <a:tc>
                  <a:txBody>
                    <a:bodyPr/>
                    <a:lstStyle/>
                    <a:p>
                      <a:pPr algn="ctr"/>
                      <a:r>
                        <a:rPr lang="en-GB" sz="1000" b="1" kern="1200" dirty="0">
                          <a:solidFill>
                            <a:schemeClr val="dk1"/>
                          </a:solidFill>
                          <a:effectLst/>
                          <a:latin typeface="+mn-lt"/>
                          <a:ea typeface="+mn-ea"/>
                          <a:cs typeface="+mn-cs"/>
                        </a:rPr>
                        <a:t>4</a:t>
                      </a:r>
                    </a:p>
                  </a:txBody>
                  <a:tcP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LC4V0009BAA-0011</a:t>
                      </a:r>
                      <a:endParaRPr lang="en-GB" sz="1000" kern="1200" dirty="0">
                        <a:solidFill>
                          <a:schemeClr val="dk1"/>
                        </a:solidFill>
                        <a:effectLst/>
                        <a:latin typeface="+mn-lt"/>
                        <a:ea typeface="+mn-ea"/>
                        <a:cs typeface="+mn-cs"/>
                      </a:endParaRPr>
                    </a:p>
                  </a:txBody>
                  <a:tcPr marL="68580" marR="68580" marT="0" marB="0" anchor="ctr"/>
                </a:tc>
                <a:tc vMerge="1">
                  <a:txBody>
                    <a:bodyPr/>
                    <a:lstStyle/>
                    <a:p>
                      <a:endParaRPr lang="en-GB" sz="900" dirty="0">
                        <a:latin typeface="Arial" panose="020B0604020202020204" pitchFamily="34" charset="0"/>
                        <a:cs typeface="Arial" panose="020B0604020202020204" pitchFamily="34" charset="0"/>
                      </a:endParaRPr>
                    </a:p>
                  </a:txBody>
                  <a:tcP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GA70C40012BBAA-BA</a:t>
                      </a:r>
                      <a:endParaRPr lang="en-GB" sz="1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789470251"/>
                  </a:ext>
                </a:extLst>
              </a:tr>
              <a:tr h="239616">
                <a:tc>
                  <a:txBody>
                    <a:bodyPr/>
                    <a:lstStyle/>
                    <a:p>
                      <a:pPr algn="ctr"/>
                      <a:r>
                        <a:rPr lang="en-GB" sz="1000" b="1" kern="1200" dirty="0">
                          <a:solidFill>
                            <a:schemeClr val="dk1"/>
                          </a:solidFill>
                          <a:effectLst/>
                          <a:latin typeface="+mn-lt"/>
                          <a:ea typeface="+mn-ea"/>
                          <a:cs typeface="+mn-cs"/>
                        </a:rPr>
                        <a:t>5.5</a:t>
                      </a:r>
                    </a:p>
                  </a:txBody>
                  <a:tcP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LC4V0015FAA-0011</a:t>
                      </a:r>
                      <a:endParaRPr lang="en-GB" sz="1000" kern="1200" dirty="0">
                        <a:solidFill>
                          <a:schemeClr val="dk1"/>
                        </a:solidFill>
                        <a:effectLst/>
                        <a:latin typeface="+mn-lt"/>
                        <a:ea typeface="+mn-ea"/>
                        <a:cs typeface="+mn-cs"/>
                      </a:endParaRPr>
                    </a:p>
                  </a:txBody>
                  <a:tcPr marL="68580" marR="68580" marT="0" marB="0" anchor="ctr"/>
                </a:tc>
                <a:tc>
                  <a:txBody>
                    <a:bodyPr/>
                    <a:lstStyle/>
                    <a:p>
                      <a:pPr algn="ctr"/>
                      <a:r>
                        <a:rPr lang="en-US" sz="1000" kern="1200" dirty="0">
                          <a:solidFill>
                            <a:schemeClr val="dk1"/>
                          </a:solidFill>
                          <a:effectLst/>
                          <a:latin typeface="+mn-lt"/>
                          <a:ea typeface="+mn-ea"/>
                          <a:cs typeface="+mn-cs"/>
                        </a:rPr>
                        <a:t>FS23639-30-07</a:t>
                      </a:r>
                      <a:endParaRPr lang="en-GB" sz="1000" kern="1200" dirty="0">
                        <a:solidFill>
                          <a:schemeClr val="dk1"/>
                        </a:solidFill>
                        <a:effectLst/>
                        <a:latin typeface="+mn-lt"/>
                        <a:ea typeface="+mn-ea"/>
                        <a:cs typeface="+mn-cs"/>
                      </a:endParaRPr>
                    </a:p>
                  </a:txBody>
                  <a:tcPr anchor="ct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GA70C40018BBAA-BA</a:t>
                      </a:r>
                      <a:endParaRPr lang="en-GB" sz="1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589821801"/>
                  </a:ext>
                </a:extLst>
              </a:tr>
              <a:tr h="239616">
                <a:tc>
                  <a:txBody>
                    <a:bodyPr/>
                    <a:lstStyle/>
                    <a:p>
                      <a:pPr algn="ctr"/>
                      <a:r>
                        <a:rPr lang="en-GB" sz="1000" b="1" kern="1200" dirty="0">
                          <a:solidFill>
                            <a:schemeClr val="dk1"/>
                          </a:solidFill>
                          <a:effectLst/>
                          <a:latin typeface="+mn-lt"/>
                          <a:ea typeface="+mn-ea"/>
                          <a:cs typeface="+mn-cs"/>
                        </a:rPr>
                        <a:t>7.5</a:t>
                      </a:r>
                    </a:p>
                  </a:txBody>
                  <a:tcP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LC4F0018BAC-9120</a:t>
                      </a:r>
                      <a:endParaRPr lang="en-GB" sz="1000" kern="1200" dirty="0">
                        <a:solidFill>
                          <a:schemeClr val="dk1"/>
                        </a:solidFill>
                        <a:effectLst/>
                        <a:latin typeface="+mn-lt"/>
                        <a:ea typeface="+mn-ea"/>
                        <a:cs typeface="+mn-cs"/>
                      </a:endParaRPr>
                    </a:p>
                  </a:txBody>
                  <a:tcPr marL="68580" marR="68580" marT="0" marB="0" anchor="ctr"/>
                </a:tc>
                <a:tc>
                  <a:txBody>
                    <a:bodyPr/>
                    <a:lstStyle/>
                    <a:p>
                      <a:pPr algn="ctr"/>
                      <a:r>
                        <a:rPr lang="en-US" sz="1000" kern="1200" dirty="0">
                          <a:solidFill>
                            <a:schemeClr val="dk1"/>
                          </a:solidFill>
                          <a:effectLst/>
                          <a:latin typeface="+mn-lt"/>
                          <a:ea typeface="+mn-ea"/>
                          <a:cs typeface="+mn-cs"/>
                        </a:rPr>
                        <a:t>FB-40025A</a:t>
                      </a:r>
                      <a:endParaRPr lang="en-GB" sz="1000" kern="1200" dirty="0">
                        <a:solidFill>
                          <a:schemeClr val="dk1"/>
                        </a:solidFill>
                        <a:effectLst/>
                        <a:latin typeface="+mn-lt"/>
                        <a:ea typeface="+mn-ea"/>
                        <a:cs typeface="+mn-cs"/>
                      </a:endParaRPr>
                    </a:p>
                  </a:txBody>
                  <a:tcPr anchor="ct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GA70C40023BBAA-BA</a:t>
                      </a:r>
                      <a:endParaRPr lang="en-GB" sz="1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593236075"/>
                  </a:ext>
                </a:extLst>
              </a:tr>
              <a:tr h="239616">
                <a:tc>
                  <a:txBody>
                    <a:bodyPr/>
                    <a:lstStyle/>
                    <a:p>
                      <a:pPr algn="ctr"/>
                      <a:r>
                        <a:rPr lang="en-GB" sz="1000" b="1" kern="1200" dirty="0">
                          <a:solidFill>
                            <a:schemeClr val="dk1"/>
                          </a:solidFill>
                          <a:effectLst/>
                          <a:latin typeface="+mn-lt"/>
                          <a:ea typeface="+mn-ea"/>
                          <a:cs typeface="+mn-cs"/>
                        </a:rPr>
                        <a:t>11</a:t>
                      </a:r>
                    </a:p>
                  </a:txBody>
                  <a:tcP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LC4F0024BAC-9120</a:t>
                      </a:r>
                      <a:endParaRPr lang="en-GB" sz="1000" kern="1200" dirty="0">
                        <a:solidFill>
                          <a:schemeClr val="dk1"/>
                        </a:solidFill>
                        <a:effectLst/>
                        <a:latin typeface="+mn-lt"/>
                        <a:ea typeface="+mn-ea"/>
                        <a:cs typeface="+mn-cs"/>
                      </a:endParaRPr>
                    </a:p>
                  </a:txBody>
                  <a:tcPr marL="68580" marR="68580" marT="0" marB="0" anchor="ctr"/>
                </a:tc>
                <a:tc rowSpan="3">
                  <a:txBody>
                    <a:bodyPr/>
                    <a:lstStyle/>
                    <a:p>
                      <a:pPr algn="ctr"/>
                      <a:r>
                        <a:rPr lang="en-US" sz="1000" kern="1200" dirty="0">
                          <a:solidFill>
                            <a:schemeClr val="dk1"/>
                          </a:solidFill>
                          <a:effectLst/>
                          <a:latin typeface="+mn-lt"/>
                          <a:ea typeface="+mn-ea"/>
                          <a:cs typeface="+mn-cs"/>
                        </a:rPr>
                        <a:t>FB-40044A</a:t>
                      </a:r>
                      <a:endParaRPr lang="en-GB" sz="1000" kern="1200" dirty="0">
                        <a:solidFill>
                          <a:schemeClr val="dk1"/>
                        </a:solidFill>
                        <a:effectLst/>
                        <a:latin typeface="+mn-lt"/>
                        <a:ea typeface="+mn-ea"/>
                        <a:cs typeface="+mn-cs"/>
                      </a:endParaRPr>
                    </a:p>
                  </a:txBody>
                  <a:tcPr anchor="ct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GA70C40031BBAA-BA</a:t>
                      </a:r>
                      <a:endParaRPr lang="en-GB" sz="1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4176232568"/>
                  </a:ext>
                </a:extLst>
              </a:tr>
              <a:tr h="239616">
                <a:tc>
                  <a:txBody>
                    <a:bodyPr/>
                    <a:lstStyle/>
                    <a:p>
                      <a:pPr algn="ctr"/>
                      <a:r>
                        <a:rPr lang="en-GB" sz="1000" b="1" kern="1200" dirty="0">
                          <a:solidFill>
                            <a:schemeClr val="dk1"/>
                          </a:solidFill>
                          <a:effectLst/>
                          <a:latin typeface="+mn-lt"/>
                          <a:ea typeface="+mn-ea"/>
                          <a:cs typeface="+mn-cs"/>
                        </a:rPr>
                        <a:t>15</a:t>
                      </a:r>
                    </a:p>
                  </a:txBody>
                  <a:tcP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LC4F0031BAC-9120</a:t>
                      </a:r>
                      <a:endParaRPr lang="en-GB" sz="1000" kern="1200" dirty="0">
                        <a:solidFill>
                          <a:schemeClr val="dk1"/>
                        </a:solidFill>
                        <a:effectLst/>
                        <a:latin typeface="+mn-lt"/>
                        <a:ea typeface="+mn-ea"/>
                        <a:cs typeface="+mn-cs"/>
                      </a:endParaRPr>
                    </a:p>
                  </a:txBody>
                  <a:tcPr marL="68580" marR="68580" marT="0" marB="0" anchor="ctr"/>
                </a:tc>
                <a:tc vMerge="1">
                  <a:txBody>
                    <a:bodyPr/>
                    <a:lstStyle/>
                    <a:p>
                      <a:endParaRPr lang="en-GB" sz="900" dirty="0">
                        <a:latin typeface="Arial" panose="020B0604020202020204" pitchFamily="34" charset="0"/>
                        <a:cs typeface="Arial" panose="020B0604020202020204" pitchFamily="34" charset="0"/>
                      </a:endParaRPr>
                    </a:p>
                  </a:txBody>
                  <a:tcP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GA70C40038BBAA-BA</a:t>
                      </a:r>
                      <a:endParaRPr lang="en-GB" sz="1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876944884"/>
                  </a:ext>
                </a:extLst>
              </a:tr>
              <a:tr h="239616">
                <a:tc>
                  <a:txBody>
                    <a:bodyPr/>
                    <a:lstStyle/>
                    <a:p>
                      <a:pPr algn="ctr"/>
                      <a:r>
                        <a:rPr lang="en-GB" sz="1000" b="1" kern="1200" dirty="0">
                          <a:solidFill>
                            <a:schemeClr val="dk1"/>
                          </a:solidFill>
                          <a:effectLst/>
                          <a:latin typeface="+mn-lt"/>
                          <a:ea typeface="+mn-ea"/>
                          <a:cs typeface="+mn-cs"/>
                        </a:rPr>
                        <a:t>18.5</a:t>
                      </a:r>
                    </a:p>
                  </a:txBody>
                  <a:tcP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LC4F0039BAC-9120</a:t>
                      </a:r>
                      <a:endParaRPr lang="en-GB" sz="1000" kern="1200" dirty="0">
                        <a:solidFill>
                          <a:schemeClr val="dk1"/>
                        </a:solidFill>
                        <a:effectLst/>
                        <a:latin typeface="+mn-lt"/>
                        <a:ea typeface="+mn-ea"/>
                        <a:cs typeface="+mn-cs"/>
                      </a:endParaRPr>
                    </a:p>
                  </a:txBody>
                  <a:tcPr marL="68580" marR="68580" marT="0" marB="0" anchor="ctr"/>
                </a:tc>
                <a:tc vMerge="1">
                  <a:txBody>
                    <a:bodyPr/>
                    <a:lstStyle/>
                    <a:p>
                      <a:endParaRPr lang="en-GB" sz="900" dirty="0">
                        <a:latin typeface="Arial" panose="020B0604020202020204" pitchFamily="34" charset="0"/>
                        <a:cs typeface="Arial" panose="020B0604020202020204" pitchFamily="34" charset="0"/>
                      </a:endParaRPr>
                    </a:p>
                  </a:txBody>
                  <a:tcP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GA70C40044BBAA-BA</a:t>
                      </a:r>
                      <a:endParaRPr lang="en-GB" sz="1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075017332"/>
                  </a:ext>
                </a:extLst>
              </a:tr>
              <a:tr h="239616">
                <a:tc>
                  <a:txBody>
                    <a:bodyPr/>
                    <a:lstStyle/>
                    <a:p>
                      <a:pPr algn="ctr"/>
                      <a:r>
                        <a:rPr lang="en-GB" sz="1000" b="1" kern="1200" dirty="0">
                          <a:solidFill>
                            <a:schemeClr val="dk1"/>
                          </a:solidFill>
                          <a:effectLst/>
                          <a:latin typeface="+mn-lt"/>
                          <a:ea typeface="+mn-ea"/>
                          <a:cs typeface="+mn-cs"/>
                        </a:rPr>
                        <a:t>22</a:t>
                      </a:r>
                    </a:p>
                  </a:txBody>
                  <a:tcP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LC4F0045BAC-9120</a:t>
                      </a:r>
                      <a:endParaRPr lang="en-GB" sz="1000" kern="1200" dirty="0">
                        <a:solidFill>
                          <a:schemeClr val="dk1"/>
                        </a:solidFill>
                        <a:effectLst/>
                        <a:latin typeface="+mn-lt"/>
                        <a:ea typeface="+mn-ea"/>
                        <a:cs typeface="+mn-cs"/>
                      </a:endParaRPr>
                    </a:p>
                  </a:txBody>
                  <a:tcPr marL="68580" marR="68580" marT="0" marB="0" anchor="ctr"/>
                </a:tc>
                <a:tc rowSpan="2">
                  <a:txBody>
                    <a:bodyPr/>
                    <a:lstStyle/>
                    <a:p>
                      <a:pPr algn="ctr"/>
                      <a:r>
                        <a:rPr lang="en-US" sz="1000" kern="1200" dirty="0">
                          <a:solidFill>
                            <a:schemeClr val="dk1"/>
                          </a:solidFill>
                          <a:effectLst/>
                          <a:latin typeface="+mn-lt"/>
                          <a:ea typeface="+mn-ea"/>
                          <a:cs typeface="+mn-cs"/>
                        </a:rPr>
                        <a:t>FB-40060A</a:t>
                      </a:r>
                      <a:endParaRPr lang="en-GB" sz="1000" kern="1200" dirty="0">
                        <a:solidFill>
                          <a:schemeClr val="dk1"/>
                        </a:solidFill>
                        <a:effectLst/>
                        <a:latin typeface="+mn-lt"/>
                        <a:ea typeface="+mn-ea"/>
                        <a:cs typeface="+mn-cs"/>
                      </a:endParaRPr>
                    </a:p>
                  </a:txBody>
                  <a:tcPr anchor="ct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GA70C40060BBAA-BA</a:t>
                      </a:r>
                      <a:endParaRPr lang="en-GB" sz="1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653968907"/>
                  </a:ext>
                </a:extLst>
              </a:tr>
              <a:tr h="239616">
                <a:tc>
                  <a:txBody>
                    <a:bodyPr/>
                    <a:lstStyle/>
                    <a:p>
                      <a:pPr algn="ctr"/>
                      <a:r>
                        <a:rPr lang="en-GB" sz="1000" b="1" kern="1200" dirty="0">
                          <a:solidFill>
                            <a:schemeClr val="dk1"/>
                          </a:solidFill>
                          <a:effectLst/>
                          <a:latin typeface="+mn-lt"/>
                          <a:ea typeface="+mn-ea"/>
                          <a:cs typeface="+mn-cs"/>
                        </a:rPr>
                        <a:t>30</a:t>
                      </a:r>
                    </a:p>
                  </a:txBody>
                  <a:tcP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LC4F0060BAC-9120</a:t>
                      </a:r>
                      <a:endParaRPr lang="en-GB" sz="1000" kern="1200" dirty="0">
                        <a:solidFill>
                          <a:schemeClr val="dk1"/>
                        </a:solidFill>
                        <a:effectLst/>
                        <a:latin typeface="+mn-lt"/>
                        <a:ea typeface="+mn-ea"/>
                        <a:cs typeface="+mn-cs"/>
                      </a:endParaRPr>
                    </a:p>
                  </a:txBody>
                  <a:tcPr marL="68580" marR="68580" marT="0" marB="0" anchor="ctr"/>
                </a:tc>
                <a:tc vMerge="1">
                  <a:txBody>
                    <a:bodyPr/>
                    <a:lstStyle/>
                    <a:p>
                      <a:endParaRPr lang="en-GB" sz="900" dirty="0">
                        <a:latin typeface="Arial" panose="020B0604020202020204" pitchFamily="34" charset="0"/>
                        <a:cs typeface="Arial" panose="020B0604020202020204" pitchFamily="34" charset="0"/>
                      </a:endParaRPr>
                    </a:p>
                  </a:txBody>
                  <a:tcP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GA70C40075BBAA-BA</a:t>
                      </a:r>
                      <a:endParaRPr lang="en-GB" sz="1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682297531"/>
                  </a:ext>
                </a:extLst>
              </a:tr>
              <a:tr h="239616">
                <a:tc>
                  <a:txBody>
                    <a:bodyPr/>
                    <a:lstStyle/>
                    <a:p>
                      <a:pPr algn="ctr"/>
                      <a:r>
                        <a:rPr lang="en-GB" sz="1000" b="1" kern="1200" dirty="0">
                          <a:solidFill>
                            <a:schemeClr val="dk1"/>
                          </a:solidFill>
                          <a:effectLst/>
                          <a:latin typeface="+mn-lt"/>
                          <a:ea typeface="+mn-ea"/>
                          <a:cs typeface="+mn-cs"/>
                        </a:rPr>
                        <a:t>37</a:t>
                      </a:r>
                    </a:p>
                  </a:txBody>
                  <a:tcP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LC4F0075BAC-9120</a:t>
                      </a:r>
                      <a:endParaRPr lang="en-GB" sz="1000" kern="1200" dirty="0">
                        <a:solidFill>
                          <a:schemeClr val="dk1"/>
                        </a:solidFill>
                        <a:effectLst/>
                        <a:latin typeface="+mn-lt"/>
                        <a:ea typeface="+mn-ea"/>
                        <a:cs typeface="+mn-cs"/>
                      </a:endParaRPr>
                    </a:p>
                  </a:txBody>
                  <a:tcPr marL="68580" marR="68580" marT="0" marB="0" anchor="ctr"/>
                </a:tc>
                <a:tc rowSpan="2">
                  <a:txBody>
                    <a:bodyPr/>
                    <a:lstStyle/>
                    <a:p>
                      <a:pPr algn="ctr"/>
                      <a:r>
                        <a:rPr lang="en-US" sz="1000" kern="1200" dirty="0">
                          <a:solidFill>
                            <a:schemeClr val="dk1"/>
                          </a:solidFill>
                          <a:effectLst/>
                          <a:latin typeface="+mn-lt"/>
                          <a:ea typeface="+mn-ea"/>
                          <a:cs typeface="+mn-cs"/>
                        </a:rPr>
                        <a:t>FB-40105A</a:t>
                      </a:r>
                      <a:endParaRPr lang="en-GB" sz="1000" kern="1200" dirty="0">
                        <a:solidFill>
                          <a:schemeClr val="dk1"/>
                        </a:solidFill>
                        <a:effectLst/>
                        <a:latin typeface="+mn-lt"/>
                        <a:ea typeface="+mn-ea"/>
                        <a:cs typeface="+mn-cs"/>
                      </a:endParaRPr>
                    </a:p>
                  </a:txBody>
                  <a:tcPr anchor="ct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GA70C40089BBAA-BA</a:t>
                      </a:r>
                      <a:endParaRPr lang="en-GB" sz="1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1751004145"/>
                  </a:ext>
                </a:extLst>
              </a:tr>
              <a:tr h="239616">
                <a:tc>
                  <a:txBody>
                    <a:bodyPr/>
                    <a:lstStyle/>
                    <a:p>
                      <a:pPr algn="ctr"/>
                      <a:r>
                        <a:rPr lang="en-GB" sz="1000" b="1" kern="1200" dirty="0">
                          <a:solidFill>
                            <a:schemeClr val="dk1"/>
                          </a:solidFill>
                          <a:effectLst/>
                          <a:latin typeface="+mn-lt"/>
                          <a:ea typeface="+mn-ea"/>
                          <a:cs typeface="+mn-cs"/>
                        </a:rPr>
                        <a:t>45</a:t>
                      </a:r>
                    </a:p>
                  </a:txBody>
                  <a:tcP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LC4F0091BAC-9120</a:t>
                      </a:r>
                      <a:endParaRPr lang="en-GB" sz="1000" kern="1200" dirty="0">
                        <a:solidFill>
                          <a:schemeClr val="dk1"/>
                        </a:solidFill>
                        <a:effectLst/>
                        <a:latin typeface="+mn-lt"/>
                        <a:ea typeface="+mn-ea"/>
                        <a:cs typeface="+mn-cs"/>
                      </a:endParaRPr>
                    </a:p>
                  </a:txBody>
                  <a:tcPr marL="68580" marR="68580" marT="0" marB="0" anchor="ctr"/>
                </a:tc>
                <a:tc vMerge="1">
                  <a:txBody>
                    <a:bodyPr/>
                    <a:lstStyle/>
                    <a:p>
                      <a:endParaRPr lang="en-GB" sz="900" dirty="0">
                        <a:latin typeface="Arial" panose="020B0604020202020204" pitchFamily="34" charset="0"/>
                        <a:cs typeface="Arial" panose="020B0604020202020204" pitchFamily="34" charset="0"/>
                      </a:endParaRPr>
                    </a:p>
                  </a:txBody>
                  <a:tcP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GA70C40103BBAA-BA</a:t>
                      </a:r>
                      <a:endParaRPr lang="en-GB" sz="1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2533985723"/>
                  </a:ext>
                </a:extLst>
              </a:tr>
              <a:tr h="239616">
                <a:tc>
                  <a:txBody>
                    <a:bodyPr/>
                    <a:lstStyle/>
                    <a:p>
                      <a:pPr algn="ctr"/>
                      <a:r>
                        <a:rPr lang="en-GB" sz="1000" b="1" kern="1200" dirty="0">
                          <a:solidFill>
                            <a:schemeClr val="dk1"/>
                          </a:solidFill>
                          <a:effectLst/>
                          <a:latin typeface="+mn-lt"/>
                          <a:ea typeface="+mn-ea"/>
                          <a:cs typeface="+mn-cs"/>
                        </a:rPr>
                        <a:t>55</a:t>
                      </a:r>
                    </a:p>
                  </a:txBody>
                  <a:tcP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LC4F0112CAC-9120</a:t>
                      </a:r>
                      <a:endParaRPr lang="en-GB" sz="1000" kern="1200" dirty="0">
                        <a:solidFill>
                          <a:schemeClr val="dk1"/>
                        </a:solidFill>
                        <a:effectLst/>
                        <a:latin typeface="+mn-lt"/>
                        <a:ea typeface="+mn-ea"/>
                        <a:cs typeface="+mn-cs"/>
                      </a:endParaRPr>
                    </a:p>
                  </a:txBody>
                  <a:tcPr marL="68580" marR="68580" marT="0" marB="0" anchor="ctr"/>
                </a:tc>
                <a:tc rowSpan="2">
                  <a:txBody>
                    <a:bodyPr/>
                    <a:lstStyle/>
                    <a:p>
                      <a:pPr algn="ctr"/>
                      <a:r>
                        <a:rPr lang="en-US" sz="1000" kern="1200" dirty="0">
                          <a:solidFill>
                            <a:schemeClr val="dk1"/>
                          </a:solidFill>
                          <a:effectLst/>
                          <a:latin typeface="+mn-lt"/>
                          <a:ea typeface="+mn-ea"/>
                          <a:cs typeface="+mn-cs"/>
                        </a:rPr>
                        <a:t>FB-40170A</a:t>
                      </a:r>
                      <a:endParaRPr lang="en-GB" sz="1000" kern="1200" dirty="0">
                        <a:solidFill>
                          <a:schemeClr val="dk1"/>
                        </a:solidFill>
                        <a:effectLst/>
                        <a:latin typeface="+mn-lt"/>
                        <a:ea typeface="+mn-ea"/>
                        <a:cs typeface="+mn-cs"/>
                      </a:endParaRPr>
                    </a:p>
                  </a:txBody>
                  <a:tcPr anchor="ct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GA70C40140BBAA-BA</a:t>
                      </a:r>
                      <a:endParaRPr lang="en-GB" sz="1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330612957"/>
                  </a:ext>
                </a:extLst>
              </a:tr>
              <a:tr h="239616">
                <a:tc>
                  <a:txBody>
                    <a:bodyPr/>
                    <a:lstStyle/>
                    <a:p>
                      <a:pPr algn="ctr"/>
                      <a:r>
                        <a:rPr lang="en-GB" sz="1000" b="1" kern="1200" dirty="0">
                          <a:solidFill>
                            <a:schemeClr val="dk1"/>
                          </a:solidFill>
                          <a:effectLst/>
                          <a:latin typeface="+mn-lt"/>
                          <a:ea typeface="+mn-ea"/>
                          <a:cs typeface="+mn-cs"/>
                        </a:rPr>
                        <a:t>75</a:t>
                      </a:r>
                    </a:p>
                  </a:txBody>
                  <a:tcP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LC4F0150CAC-9120</a:t>
                      </a:r>
                      <a:endParaRPr lang="en-GB" sz="1000" kern="1200" dirty="0">
                        <a:solidFill>
                          <a:schemeClr val="dk1"/>
                        </a:solidFill>
                        <a:effectLst/>
                        <a:latin typeface="+mn-lt"/>
                        <a:ea typeface="+mn-ea"/>
                        <a:cs typeface="+mn-cs"/>
                      </a:endParaRPr>
                    </a:p>
                  </a:txBody>
                  <a:tcPr marL="68580" marR="68580" marT="0" marB="0"/>
                </a:tc>
                <a:tc vMerge="1">
                  <a:txBody>
                    <a:bodyPr/>
                    <a:lstStyle/>
                    <a:p>
                      <a:endParaRPr lang="en-GB" sz="900" dirty="0">
                        <a:latin typeface="Arial" panose="020B0604020202020204" pitchFamily="34" charset="0"/>
                        <a:cs typeface="Arial" panose="020B0604020202020204" pitchFamily="34" charset="0"/>
                      </a:endParaRPr>
                    </a:p>
                  </a:txBody>
                  <a:tcPr/>
                </a:tc>
                <a:tc>
                  <a:txBody>
                    <a:bodyPr/>
                    <a:lstStyle/>
                    <a:p>
                      <a:pPr marL="0" lvl="0" algn="l" defTabSz="914400" rtl="0" eaLnBrk="1" latinLnBrk="0" hangingPunct="1">
                        <a:lnSpc>
                          <a:spcPct val="115000"/>
                        </a:lnSpc>
                        <a:spcAft>
                          <a:spcPts val="0"/>
                        </a:spcAft>
                      </a:pPr>
                      <a:r>
                        <a:rPr lang="en-US" sz="1000" kern="1200" dirty="0">
                          <a:solidFill>
                            <a:schemeClr val="dk1"/>
                          </a:solidFill>
                          <a:effectLst/>
                          <a:latin typeface="+mn-lt"/>
                          <a:ea typeface="+mn-ea"/>
                          <a:cs typeface="+mn-cs"/>
                        </a:rPr>
                        <a:t>GA70C4168BBAA-BA</a:t>
                      </a:r>
                      <a:endParaRPr lang="en-GB" sz="1000" kern="1200" dirty="0">
                        <a:solidFill>
                          <a:schemeClr val="dk1"/>
                        </a:solidFill>
                        <a:effectLst/>
                        <a:latin typeface="+mn-lt"/>
                        <a:ea typeface="+mn-ea"/>
                        <a:cs typeface="+mn-cs"/>
                      </a:endParaRPr>
                    </a:p>
                  </a:txBody>
                  <a:tcPr marL="68580" marR="68580" marT="0" marB="0"/>
                </a:tc>
                <a:extLst>
                  <a:ext uri="{0D108BD9-81ED-4DB2-BD59-A6C34878D82A}">
                    <a16:rowId xmlns:a16="http://schemas.microsoft.com/office/drawing/2014/main" val="3679186592"/>
                  </a:ext>
                </a:extLst>
              </a:tr>
            </a:tbl>
          </a:graphicData>
        </a:graphic>
      </p:graphicFrame>
      <p:sp>
        <p:nvSpPr>
          <p:cNvPr id="30" name="TextBox 29">
            <a:extLst>
              <a:ext uri="{FF2B5EF4-FFF2-40B4-BE49-F238E27FC236}">
                <a16:creationId xmlns:a16="http://schemas.microsoft.com/office/drawing/2014/main" id="{7BE920B7-CA18-4354-8280-7ABB0FA7E7DE}"/>
              </a:ext>
            </a:extLst>
          </p:cNvPr>
          <p:cNvSpPr txBox="1"/>
          <p:nvPr/>
        </p:nvSpPr>
        <p:spPr>
          <a:xfrm>
            <a:off x="5768852" y="4452168"/>
            <a:ext cx="1426857" cy="338554"/>
          </a:xfrm>
          <a:prstGeom prst="rect">
            <a:avLst/>
          </a:prstGeom>
          <a:noFill/>
          <a:ln>
            <a:noFill/>
          </a:ln>
        </p:spPr>
        <p:txBody>
          <a:bodyPr wrap="square" rtlCol="0">
            <a:spAutoFit/>
          </a:bodyPr>
          <a:lstStyle/>
          <a:p>
            <a:r>
              <a:rPr lang="en-GB" sz="1600" dirty="0">
                <a:solidFill>
                  <a:srgbClr val="FF0000"/>
                </a:solidFill>
                <a:latin typeface="Museo Sans 700" pitchFamily="50" charset="0"/>
                <a:ea typeface="+mj-ea"/>
                <a:cs typeface="+mj-cs"/>
              </a:rPr>
              <a:t>EV40L </a:t>
            </a:r>
            <a:r>
              <a:rPr lang="en-GB" sz="1400" dirty="0">
                <a:solidFill>
                  <a:srgbClr val="FF0000"/>
                </a:solidFill>
                <a:latin typeface="Museo Sans 700" pitchFamily="50" charset="0"/>
                <a:ea typeface="+mj-ea"/>
                <a:cs typeface="+mj-cs"/>
              </a:rPr>
              <a:t>package</a:t>
            </a:r>
          </a:p>
        </p:txBody>
      </p:sp>
      <p:grpSp>
        <p:nvGrpSpPr>
          <p:cNvPr id="42" name="Group 41">
            <a:extLst>
              <a:ext uri="{FF2B5EF4-FFF2-40B4-BE49-F238E27FC236}">
                <a16:creationId xmlns:a16="http://schemas.microsoft.com/office/drawing/2014/main" id="{F8F2BC56-7A01-4A7F-AEDE-F21247D519B5}"/>
              </a:ext>
            </a:extLst>
          </p:cNvPr>
          <p:cNvGrpSpPr/>
          <p:nvPr/>
        </p:nvGrpSpPr>
        <p:grpSpPr>
          <a:xfrm>
            <a:off x="5339443" y="808105"/>
            <a:ext cx="3429000" cy="1802406"/>
            <a:chOff x="5339443" y="808105"/>
            <a:chExt cx="3429000" cy="1802406"/>
          </a:xfrm>
        </p:grpSpPr>
        <p:pic>
          <p:nvPicPr>
            <p:cNvPr id="16" name="Picture 15">
              <a:extLst>
                <a:ext uri="{FF2B5EF4-FFF2-40B4-BE49-F238E27FC236}">
                  <a16:creationId xmlns:a16="http://schemas.microsoft.com/office/drawing/2014/main" id="{471E31C6-F52C-40CE-A3F4-F7F816BF269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3256" y="1352939"/>
              <a:ext cx="1729217" cy="1147637"/>
            </a:xfrm>
            <a:prstGeom prst="rect">
              <a:avLst/>
            </a:prstGeom>
            <a:noFill/>
            <a:ln>
              <a:noFill/>
            </a:ln>
          </p:spPr>
        </p:pic>
        <p:pic>
          <p:nvPicPr>
            <p:cNvPr id="18" name="Picture 17">
              <a:extLst>
                <a:ext uri="{FF2B5EF4-FFF2-40B4-BE49-F238E27FC236}">
                  <a16:creationId xmlns:a16="http://schemas.microsoft.com/office/drawing/2014/main" id="{A03452D5-E394-41AA-84AF-78BE74BF628C}"/>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7219547" y="1970544"/>
              <a:ext cx="935990" cy="489585"/>
            </a:xfrm>
            <a:prstGeom prst="rect">
              <a:avLst/>
            </a:prstGeom>
          </p:spPr>
        </p:pic>
        <p:pic>
          <p:nvPicPr>
            <p:cNvPr id="19" name="Picture 18">
              <a:extLst>
                <a:ext uri="{FF2B5EF4-FFF2-40B4-BE49-F238E27FC236}">
                  <a16:creationId xmlns:a16="http://schemas.microsoft.com/office/drawing/2014/main" id="{66FAE2ED-BB14-438F-B6D5-8094A4641695}"/>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7356549" y="1290394"/>
              <a:ext cx="730885" cy="638175"/>
            </a:xfrm>
            <a:prstGeom prst="rect">
              <a:avLst/>
            </a:prstGeom>
          </p:spPr>
        </p:pic>
        <p:sp>
          <p:nvSpPr>
            <p:cNvPr id="20" name="TextBox 19">
              <a:extLst>
                <a:ext uri="{FF2B5EF4-FFF2-40B4-BE49-F238E27FC236}">
                  <a16:creationId xmlns:a16="http://schemas.microsoft.com/office/drawing/2014/main" id="{CE6935B2-FBAF-4684-BA11-9CE9E40D211E}"/>
                </a:ext>
              </a:extLst>
            </p:cNvPr>
            <p:cNvSpPr txBox="1"/>
            <p:nvPr/>
          </p:nvSpPr>
          <p:spPr>
            <a:xfrm>
              <a:off x="8005661" y="1982353"/>
              <a:ext cx="627648" cy="507831"/>
            </a:xfrm>
            <a:prstGeom prst="rect">
              <a:avLst/>
            </a:prstGeom>
            <a:noFill/>
            <a:ln>
              <a:noFill/>
            </a:ln>
          </p:spPr>
          <p:txBody>
            <a:bodyPr wrap="square" rtlCol="0">
              <a:spAutoFit/>
            </a:bodyPr>
            <a:lstStyle/>
            <a:p>
              <a:r>
                <a:rPr lang="en-GB" sz="900"/>
                <a:t>Digital Temp. sensor</a:t>
              </a:r>
            </a:p>
          </p:txBody>
        </p:sp>
        <p:sp>
          <p:nvSpPr>
            <p:cNvPr id="21" name="TextBox 20">
              <a:extLst>
                <a:ext uri="{FF2B5EF4-FFF2-40B4-BE49-F238E27FC236}">
                  <a16:creationId xmlns:a16="http://schemas.microsoft.com/office/drawing/2014/main" id="{BB12D5FA-43D3-4318-80A7-1718E5AC50E0}"/>
                </a:ext>
              </a:extLst>
            </p:cNvPr>
            <p:cNvSpPr txBox="1"/>
            <p:nvPr/>
          </p:nvSpPr>
          <p:spPr>
            <a:xfrm>
              <a:off x="8033407" y="1418735"/>
              <a:ext cx="627649" cy="369332"/>
            </a:xfrm>
            <a:prstGeom prst="rect">
              <a:avLst/>
            </a:prstGeom>
            <a:noFill/>
            <a:ln>
              <a:noFill/>
            </a:ln>
          </p:spPr>
          <p:txBody>
            <a:bodyPr wrap="square" rtlCol="0">
              <a:spAutoFit/>
            </a:bodyPr>
            <a:lstStyle/>
            <a:p>
              <a:r>
                <a:rPr lang="en-GB" sz="900"/>
                <a:t>Interface card</a:t>
              </a:r>
            </a:p>
          </p:txBody>
        </p:sp>
        <p:sp>
          <p:nvSpPr>
            <p:cNvPr id="24" name="TextBox 23">
              <a:extLst>
                <a:ext uri="{FF2B5EF4-FFF2-40B4-BE49-F238E27FC236}">
                  <a16:creationId xmlns:a16="http://schemas.microsoft.com/office/drawing/2014/main" id="{C608C44E-5CB6-4667-B6D6-6F2C542FED66}"/>
                </a:ext>
              </a:extLst>
            </p:cNvPr>
            <p:cNvSpPr txBox="1"/>
            <p:nvPr/>
          </p:nvSpPr>
          <p:spPr>
            <a:xfrm>
              <a:off x="6385757" y="808105"/>
              <a:ext cx="1619904" cy="369332"/>
            </a:xfrm>
            <a:prstGeom prst="rect">
              <a:avLst/>
            </a:prstGeom>
            <a:noFill/>
            <a:ln>
              <a:noFill/>
            </a:ln>
          </p:spPr>
          <p:txBody>
            <a:bodyPr wrap="square" rtlCol="0">
              <a:spAutoFit/>
            </a:bodyPr>
            <a:lstStyle/>
            <a:p>
              <a:r>
                <a:rPr lang="en-GB">
                  <a:solidFill>
                    <a:srgbClr val="0070C0"/>
                  </a:solidFill>
                  <a:latin typeface="Museo Sans 700" pitchFamily="50" charset="0"/>
                  <a:ea typeface="+mj-ea"/>
                  <a:cs typeface="+mj-cs"/>
                </a:rPr>
                <a:t>EV40 Package</a:t>
              </a:r>
              <a:endParaRPr lang="en-GB">
                <a:solidFill>
                  <a:srgbClr val="FF0000"/>
                </a:solidFill>
                <a:latin typeface="Museo Sans 700" pitchFamily="50" charset="0"/>
                <a:ea typeface="+mj-ea"/>
                <a:cs typeface="+mj-cs"/>
              </a:endParaRPr>
            </a:p>
          </p:txBody>
        </p:sp>
        <p:sp>
          <p:nvSpPr>
            <p:cNvPr id="31" name="Rectangle 30">
              <a:extLst>
                <a:ext uri="{FF2B5EF4-FFF2-40B4-BE49-F238E27FC236}">
                  <a16:creationId xmlns:a16="http://schemas.microsoft.com/office/drawing/2014/main" id="{13192FF5-BFAD-4951-8D2C-4092DDC3EF11}"/>
                </a:ext>
              </a:extLst>
            </p:cNvPr>
            <p:cNvSpPr/>
            <p:nvPr/>
          </p:nvSpPr>
          <p:spPr>
            <a:xfrm>
              <a:off x="5339443" y="1146661"/>
              <a:ext cx="3429000" cy="1463850"/>
            </a:xfrm>
            <a:prstGeom prst="rect">
              <a:avLst/>
            </a:prstGeom>
            <a:noFill/>
            <a:ln w="127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a:extLst>
              <a:ext uri="{FF2B5EF4-FFF2-40B4-BE49-F238E27FC236}">
                <a16:creationId xmlns:a16="http://schemas.microsoft.com/office/drawing/2014/main" id="{FFD3A584-72A7-438D-8143-FA32290E8A5F}"/>
              </a:ext>
            </a:extLst>
          </p:cNvPr>
          <p:cNvGrpSpPr/>
          <p:nvPr/>
        </p:nvGrpSpPr>
        <p:grpSpPr>
          <a:xfrm>
            <a:off x="5537404" y="3205112"/>
            <a:ext cx="1758941" cy="1272619"/>
            <a:chOff x="5339443" y="3412503"/>
            <a:chExt cx="1758941" cy="1272619"/>
          </a:xfrm>
        </p:grpSpPr>
        <p:pic>
          <p:nvPicPr>
            <p:cNvPr id="17" name="Picture 16">
              <a:extLst>
                <a:ext uri="{FF2B5EF4-FFF2-40B4-BE49-F238E27FC236}">
                  <a16:creationId xmlns:a16="http://schemas.microsoft.com/office/drawing/2014/main" id="{C40EA4AD-CD5C-429D-8875-A201F89CA841}"/>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5973935" y="3698756"/>
              <a:ext cx="1052180" cy="424702"/>
            </a:xfrm>
            <a:prstGeom prst="rect">
              <a:avLst/>
            </a:prstGeom>
          </p:spPr>
        </p:pic>
        <p:sp>
          <p:nvSpPr>
            <p:cNvPr id="22" name="TextBox 21">
              <a:extLst>
                <a:ext uri="{FF2B5EF4-FFF2-40B4-BE49-F238E27FC236}">
                  <a16:creationId xmlns:a16="http://schemas.microsoft.com/office/drawing/2014/main" id="{1FB8EBA6-3BAB-4EBA-9929-4D628141F99D}"/>
                </a:ext>
              </a:extLst>
            </p:cNvPr>
            <p:cNvSpPr txBox="1"/>
            <p:nvPr/>
          </p:nvSpPr>
          <p:spPr>
            <a:xfrm>
              <a:off x="6179918" y="4106504"/>
              <a:ext cx="651672" cy="230832"/>
            </a:xfrm>
            <a:prstGeom prst="rect">
              <a:avLst/>
            </a:prstGeom>
            <a:noFill/>
            <a:ln>
              <a:noFill/>
            </a:ln>
          </p:spPr>
          <p:txBody>
            <a:bodyPr wrap="square" rtlCol="0">
              <a:spAutoFit/>
            </a:bodyPr>
            <a:lstStyle/>
            <a:p>
              <a:r>
                <a:rPr lang="en-GB" sz="900"/>
                <a:t>Line filter</a:t>
              </a:r>
            </a:p>
          </p:txBody>
        </p:sp>
        <p:pic>
          <p:nvPicPr>
            <p:cNvPr id="15" name="Picture 14">
              <a:extLst>
                <a:ext uri="{FF2B5EF4-FFF2-40B4-BE49-F238E27FC236}">
                  <a16:creationId xmlns:a16="http://schemas.microsoft.com/office/drawing/2014/main" id="{6B6AAB58-7729-4C58-AD02-4316FB1780DF}"/>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5440168" y="3519752"/>
              <a:ext cx="614893" cy="1068398"/>
            </a:xfrm>
            <a:prstGeom prst="rect">
              <a:avLst/>
            </a:prstGeom>
          </p:spPr>
        </p:pic>
        <p:sp>
          <p:nvSpPr>
            <p:cNvPr id="23" name="TextBox 22">
              <a:extLst>
                <a:ext uri="{FF2B5EF4-FFF2-40B4-BE49-F238E27FC236}">
                  <a16:creationId xmlns:a16="http://schemas.microsoft.com/office/drawing/2014/main" id="{B68DBE72-FCBD-409D-8DF6-B74D1C62F02C}"/>
                </a:ext>
              </a:extLst>
            </p:cNvPr>
            <p:cNvSpPr txBox="1"/>
            <p:nvPr/>
          </p:nvSpPr>
          <p:spPr>
            <a:xfrm>
              <a:off x="5513485" y="4281319"/>
              <a:ext cx="593116" cy="230832"/>
            </a:xfrm>
            <a:prstGeom prst="rect">
              <a:avLst/>
            </a:prstGeom>
            <a:noFill/>
            <a:ln>
              <a:noFill/>
            </a:ln>
          </p:spPr>
          <p:txBody>
            <a:bodyPr wrap="square" rtlCol="0">
              <a:spAutoFit/>
            </a:bodyPr>
            <a:lstStyle/>
            <a:p>
              <a:r>
                <a:rPr lang="en-GB" sz="900"/>
                <a:t>L1000H</a:t>
              </a:r>
            </a:p>
          </p:txBody>
        </p:sp>
        <p:sp>
          <p:nvSpPr>
            <p:cNvPr id="32" name="Rectangle 31">
              <a:extLst>
                <a:ext uri="{FF2B5EF4-FFF2-40B4-BE49-F238E27FC236}">
                  <a16:creationId xmlns:a16="http://schemas.microsoft.com/office/drawing/2014/main" id="{C23A6CD1-7A68-4037-9792-9F9A0F750C55}"/>
                </a:ext>
              </a:extLst>
            </p:cNvPr>
            <p:cNvSpPr/>
            <p:nvPr/>
          </p:nvSpPr>
          <p:spPr>
            <a:xfrm>
              <a:off x="5339443" y="3412503"/>
              <a:ext cx="1758941" cy="1272619"/>
            </a:xfrm>
            <a:prstGeom prst="rect">
              <a:avLst/>
            </a:prstGeom>
            <a:noFill/>
            <a:ln w="190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6" name="Group 35">
            <a:extLst>
              <a:ext uri="{FF2B5EF4-FFF2-40B4-BE49-F238E27FC236}">
                <a16:creationId xmlns:a16="http://schemas.microsoft.com/office/drawing/2014/main" id="{C3CB9672-74CE-4B34-9DD2-06C0280B1BF1}"/>
              </a:ext>
            </a:extLst>
          </p:cNvPr>
          <p:cNvGrpSpPr/>
          <p:nvPr/>
        </p:nvGrpSpPr>
        <p:grpSpPr>
          <a:xfrm>
            <a:off x="7580743" y="3205112"/>
            <a:ext cx="993919" cy="1272619"/>
            <a:chOff x="7475456" y="3412503"/>
            <a:chExt cx="993919" cy="1272619"/>
          </a:xfrm>
        </p:grpSpPr>
        <p:grpSp>
          <p:nvGrpSpPr>
            <p:cNvPr id="34" name="Group 33">
              <a:extLst>
                <a:ext uri="{FF2B5EF4-FFF2-40B4-BE49-F238E27FC236}">
                  <a16:creationId xmlns:a16="http://schemas.microsoft.com/office/drawing/2014/main" id="{87D484BD-6B54-4D39-A5A8-FAFAD241BC78}"/>
                </a:ext>
              </a:extLst>
            </p:cNvPr>
            <p:cNvGrpSpPr/>
            <p:nvPr/>
          </p:nvGrpSpPr>
          <p:grpSpPr>
            <a:xfrm>
              <a:off x="7593272" y="3434739"/>
              <a:ext cx="835410" cy="1058615"/>
              <a:chOff x="7687542" y="3283907"/>
              <a:chExt cx="835410" cy="1058615"/>
            </a:xfrm>
          </p:grpSpPr>
          <p:pic>
            <p:nvPicPr>
              <p:cNvPr id="25" name="Picture 24">
                <a:extLst>
                  <a:ext uri="{FF2B5EF4-FFF2-40B4-BE49-F238E27FC236}">
                    <a16:creationId xmlns:a16="http://schemas.microsoft.com/office/drawing/2014/main" id="{912032C9-D7C2-4260-8175-D71686C37985}"/>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87542" y="3283907"/>
                <a:ext cx="781833" cy="1058615"/>
              </a:xfrm>
              <a:prstGeom prst="rect">
                <a:avLst/>
              </a:prstGeom>
              <a:noFill/>
              <a:ln>
                <a:noFill/>
              </a:ln>
            </p:spPr>
          </p:pic>
          <p:sp>
            <p:nvSpPr>
              <p:cNvPr id="28" name="TextBox 27">
                <a:extLst>
                  <a:ext uri="{FF2B5EF4-FFF2-40B4-BE49-F238E27FC236}">
                    <a16:creationId xmlns:a16="http://schemas.microsoft.com/office/drawing/2014/main" id="{44F1490F-B1F7-4115-9908-3826161FEE7A}"/>
                  </a:ext>
                </a:extLst>
              </p:cNvPr>
              <p:cNvSpPr txBox="1"/>
              <p:nvPr/>
            </p:nvSpPr>
            <p:spPr>
              <a:xfrm rot="21193566">
                <a:off x="7951969" y="4051074"/>
                <a:ext cx="570983" cy="230832"/>
              </a:xfrm>
              <a:prstGeom prst="rect">
                <a:avLst/>
              </a:prstGeom>
              <a:noFill/>
              <a:ln>
                <a:noFill/>
              </a:ln>
            </p:spPr>
            <p:txBody>
              <a:bodyPr wrap="square" rtlCol="0">
                <a:spAutoFit/>
              </a:bodyPr>
              <a:lstStyle/>
              <a:p>
                <a:r>
                  <a:rPr lang="en-GB" sz="900"/>
                  <a:t>GA700</a:t>
                </a:r>
              </a:p>
            </p:txBody>
          </p:sp>
        </p:grpSp>
        <p:sp>
          <p:nvSpPr>
            <p:cNvPr id="33" name="Rectangle 32">
              <a:extLst>
                <a:ext uri="{FF2B5EF4-FFF2-40B4-BE49-F238E27FC236}">
                  <a16:creationId xmlns:a16="http://schemas.microsoft.com/office/drawing/2014/main" id="{E4940D7A-AA27-4DA4-8670-148EF35A7025}"/>
                </a:ext>
              </a:extLst>
            </p:cNvPr>
            <p:cNvSpPr/>
            <p:nvPr/>
          </p:nvSpPr>
          <p:spPr>
            <a:xfrm>
              <a:off x="7475456" y="3412503"/>
              <a:ext cx="993919" cy="1272619"/>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7" name="TextBox 36">
            <a:extLst>
              <a:ext uri="{FF2B5EF4-FFF2-40B4-BE49-F238E27FC236}">
                <a16:creationId xmlns:a16="http://schemas.microsoft.com/office/drawing/2014/main" id="{52A4CEA4-6FC2-4DE1-B1F4-098215C4BDF2}"/>
              </a:ext>
            </a:extLst>
          </p:cNvPr>
          <p:cNvSpPr txBox="1"/>
          <p:nvPr/>
        </p:nvSpPr>
        <p:spPr>
          <a:xfrm>
            <a:off x="7391575" y="4447604"/>
            <a:ext cx="1541144" cy="338554"/>
          </a:xfrm>
          <a:prstGeom prst="rect">
            <a:avLst/>
          </a:prstGeom>
          <a:noFill/>
          <a:ln>
            <a:noFill/>
          </a:ln>
        </p:spPr>
        <p:txBody>
          <a:bodyPr wrap="square" rtlCol="0">
            <a:spAutoFit/>
          </a:bodyPr>
          <a:lstStyle/>
          <a:p>
            <a:r>
              <a:rPr lang="en-GB" sz="1600">
                <a:solidFill>
                  <a:srgbClr val="00B050"/>
                </a:solidFill>
                <a:latin typeface="Museo Sans 700" pitchFamily="50" charset="0"/>
                <a:ea typeface="+mj-ea"/>
                <a:cs typeface="+mj-cs"/>
              </a:rPr>
              <a:t>EV40GA</a:t>
            </a:r>
            <a:r>
              <a:rPr lang="en-GB" sz="1400">
                <a:solidFill>
                  <a:srgbClr val="00B050"/>
                </a:solidFill>
                <a:latin typeface="Museo Sans 700" pitchFamily="50" charset="0"/>
                <a:ea typeface="+mj-ea"/>
                <a:cs typeface="+mj-cs"/>
              </a:rPr>
              <a:t> package</a:t>
            </a:r>
          </a:p>
        </p:txBody>
      </p:sp>
      <p:sp>
        <p:nvSpPr>
          <p:cNvPr id="38" name="Arrow: Down 37">
            <a:extLst>
              <a:ext uri="{FF2B5EF4-FFF2-40B4-BE49-F238E27FC236}">
                <a16:creationId xmlns:a16="http://schemas.microsoft.com/office/drawing/2014/main" id="{86E88126-0B56-4E4C-B355-18B43F7DF20D}"/>
              </a:ext>
            </a:extLst>
          </p:cNvPr>
          <p:cNvSpPr/>
          <p:nvPr/>
        </p:nvSpPr>
        <p:spPr>
          <a:xfrm rot="2319165">
            <a:off x="6574541" y="2638355"/>
            <a:ext cx="141402" cy="55444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Down 38">
            <a:extLst>
              <a:ext uri="{FF2B5EF4-FFF2-40B4-BE49-F238E27FC236}">
                <a16:creationId xmlns:a16="http://schemas.microsoft.com/office/drawing/2014/main" id="{DCF4D5A7-02DA-4A21-A6B3-3323B5B1A24F}"/>
              </a:ext>
            </a:extLst>
          </p:cNvPr>
          <p:cNvSpPr/>
          <p:nvPr/>
        </p:nvSpPr>
        <p:spPr>
          <a:xfrm rot="19124085">
            <a:off x="7813040" y="2640653"/>
            <a:ext cx="141402" cy="554449"/>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Rectangle 43">
            <a:extLst>
              <a:ext uri="{FF2B5EF4-FFF2-40B4-BE49-F238E27FC236}">
                <a16:creationId xmlns:a16="http://schemas.microsoft.com/office/drawing/2014/main" id="{196FDF74-024C-488E-A782-2CA0E7FA1996}"/>
              </a:ext>
            </a:extLst>
          </p:cNvPr>
          <p:cNvSpPr/>
          <p:nvPr/>
        </p:nvSpPr>
        <p:spPr>
          <a:xfrm>
            <a:off x="782425" y="834558"/>
            <a:ext cx="2450969" cy="39324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a:extLst>
              <a:ext uri="{FF2B5EF4-FFF2-40B4-BE49-F238E27FC236}">
                <a16:creationId xmlns:a16="http://schemas.microsoft.com/office/drawing/2014/main" id="{27C29E89-B598-4CA9-9D4B-5DF40199B3A4}"/>
              </a:ext>
            </a:extLst>
          </p:cNvPr>
          <p:cNvSpPr/>
          <p:nvPr/>
        </p:nvSpPr>
        <p:spPr>
          <a:xfrm>
            <a:off x="3282502" y="847637"/>
            <a:ext cx="1357265" cy="3932441"/>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70C0"/>
              </a:solidFill>
            </a:endParaRPr>
          </a:p>
        </p:txBody>
      </p:sp>
      <p:sp>
        <p:nvSpPr>
          <p:cNvPr id="3" name="Slide Number Placeholder 2">
            <a:extLst>
              <a:ext uri="{FF2B5EF4-FFF2-40B4-BE49-F238E27FC236}">
                <a16:creationId xmlns:a16="http://schemas.microsoft.com/office/drawing/2014/main" id="{F2EE79A4-2B63-46FD-96A4-D7C67EBD6DB4}"/>
              </a:ext>
            </a:extLst>
          </p:cNvPr>
          <p:cNvSpPr>
            <a:spLocks noGrp="1"/>
          </p:cNvSpPr>
          <p:nvPr>
            <p:ph type="sldNum" sz="quarter" idx="12"/>
          </p:nvPr>
        </p:nvSpPr>
        <p:spPr/>
        <p:txBody>
          <a:bodyPr/>
          <a:lstStyle/>
          <a:p>
            <a:fld id="{418D8610-C083-4EDD-9217-F811E5D92946}" type="slidenum">
              <a:rPr lang="de-DE" smtClean="0"/>
              <a:t>4</a:t>
            </a:fld>
            <a:endParaRPr lang="de-DE"/>
          </a:p>
        </p:txBody>
      </p:sp>
    </p:spTree>
    <p:extLst>
      <p:ext uri="{BB962C8B-B14F-4D97-AF65-F5344CB8AC3E}">
        <p14:creationId xmlns:p14="http://schemas.microsoft.com/office/powerpoint/2010/main" val="1811458640"/>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up)">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up)">
                                      <p:cBhvr>
                                        <p:cTn id="15" dur="500"/>
                                        <p:tgtEl>
                                          <p:spTgt spid="38"/>
                                        </p:tgtEl>
                                      </p:cBhvr>
                                    </p:animEffect>
                                  </p:childTnLst>
                                </p:cTn>
                              </p:par>
                              <p:par>
                                <p:cTn id="16" presetID="22" presetClass="entr" presetSubtype="1"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up)">
                                      <p:cBhvr>
                                        <p:cTn id="18" dur="500"/>
                                        <p:tgtEl>
                                          <p:spTgt spid="3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up)">
                                      <p:cBhvr>
                                        <p:cTn id="21" dur="500"/>
                                        <p:tgtEl>
                                          <p:spTgt spid="30"/>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up)">
                                      <p:cBhvr>
                                        <p:cTn id="24" dur="500"/>
                                        <p:tgtEl>
                                          <p:spTgt spid="4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up)">
                                      <p:cBhvr>
                                        <p:cTn id="29" dur="500"/>
                                        <p:tgtEl>
                                          <p:spTgt spid="39"/>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Effect transition="in" filter="wipe(up)">
                                      <p:cBhvr>
                                        <p:cTn id="32" dur="500"/>
                                        <p:tgtEl>
                                          <p:spTgt spid="37"/>
                                        </p:tgtEl>
                                      </p:cBhvr>
                                    </p:animEffect>
                                  </p:childTnLst>
                                </p:cTn>
                              </p:par>
                              <p:par>
                                <p:cTn id="33" presetID="22" presetClass="entr" presetSubtype="1"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up)">
                                      <p:cBhvr>
                                        <p:cTn id="35" dur="500"/>
                                        <p:tgtEl>
                                          <p:spTgt spid="36"/>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45"/>
                                        </p:tgtEl>
                                        <p:attrNameLst>
                                          <p:attrName>style.visibility</p:attrName>
                                        </p:attrNameLst>
                                      </p:cBhvr>
                                      <p:to>
                                        <p:strVal val="visible"/>
                                      </p:to>
                                    </p:set>
                                    <p:animEffect transition="in" filter="wipe(up)">
                                      <p:cBhvr>
                                        <p:cTn id="3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7" grpId="0"/>
      <p:bldP spid="38" grpId="0" animBg="1"/>
      <p:bldP spid="39" grpId="0" animBg="1"/>
      <p:bldP spid="44" grpId="0" animBg="1"/>
      <p:bldP spid="4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txBox="1">
            <a:spLocks/>
          </p:cNvSpPr>
          <p:nvPr/>
        </p:nvSpPr>
        <p:spPr>
          <a:xfrm>
            <a:off x="1237084" y="57529"/>
            <a:ext cx="6172200" cy="63480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dirty="0">
                <a:solidFill>
                  <a:srgbClr val="0070C0"/>
                </a:solidFill>
                <a:latin typeface="+mn-lt"/>
              </a:rPr>
              <a:t>EV40 (Pro-Hydro) cards</a:t>
            </a:r>
            <a:endParaRPr lang="en-GB" sz="2000" dirty="0">
              <a:latin typeface="+mn-lt"/>
            </a:endParaRPr>
          </a:p>
        </p:txBody>
      </p:sp>
      <p:grpSp>
        <p:nvGrpSpPr>
          <p:cNvPr id="31" name="Group 30">
            <a:extLst>
              <a:ext uri="{FF2B5EF4-FFF2-40B4-BE49-F238E27FC236}">
                <a16:creationId xmlns:a16="http://schemas.microsoft.com/office/drawing/2014/main" id="{A0E6E5EF-4E85-43D3-BFF6-AFFC7F83EC37}"/>
              </a:ext>
            </a:extLst>
          </p:cNvPr>
          <p:cNvGrpSpPr/>
          <p:nvPr/>
        </p:nvGrpSpPr>
        <p:grpSpPr>
          <a:xfrm>
            <a:off x="331592" y="1718623"/>
            <a:ext cx="2734529" cy="1706253"/>
            <a:chOff x="4682309" y="1489435"/>
            <a:chExt cx="3584998" cy="2102177"/>
          </a:xfrm>
        </p:grpSpPr>
        <p:sp>
          <p:nvSpPr>
            <p:cNvPr id="19" name="Rectangle 18">
              <a:extLst>
                <a:ext uri="{FF2B5EF4-FFF2-40B4-BE49-F238E27FC236}">
                  <a16:creationId xmlns:a16="http://schemas.microsoft.com/office/drawing/2014/main" id="{6BE114A9-45C9-4EF1-95CB-8980FDE23F5E}"/>
                </a:ext>
              </a:extLst>
            </p:cNvPr>
            <p:cNvSpPr/>
            <p:nvPr/>
          </p:nvSpPr>
          <p:spPr>
            <a:xfrm>
              <a:off x="4682309" y="1489435"/>
              <a:ext cx="3584998" cy="2102177"/>
            </a:xfrm>
            <a:prstGeom prst="rect">
              <a:avLst/>
            </a:prstGeom>
            <a:noFill/>
            <a:ln w="19050">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30162603-FCAF-4EBA-881C-332207E3C18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21454" y="1635411"/>
              <a:ext cx="727098" cy="1164462"/>
            </a:xfrm>
            <a:prstGeom prst="rect">
              <a:avLst/>
            </a:prstGeom>
          </p:spPr>
        </p:pic>
        <p:pic>
          <p:nvPicPr>
            <p:cNvPr id="21" name="Picture 20">
              <a:extLst>
                <a:ext uri="{FF2B5EF4-FFF2-40B4-BE49-F238E27FC236}">
                  <a16:creationId xmlns:a16="http://schemas.microsoft.com/office/drawing/2014/main" id="{7577D457-3B05-439C-B8C9-22E63691C02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1074" y="1719485"/>
              <a:ext cx="1729217" cy="1147637"/>
            </a:xfrm>
            <a:prstGeom prst="rect">
              <a:avLst/>
            </a:prstGeom>
            <a:noFill/>
            <a:ln>
              <a:noFill/>
            </a:ln>
          </p:spPr>
        </p:pic>
        <p:pic>
          <p:nvPicPr>
            <p:cNvPr id="22" name="Picture 21">
              <a:extLst>
                <a:ext uri="{FF2B5EF4-FFF2-40B4-BE49-F238E27FC236}">
                  <a16:creationId xmlns:a16="http://schemas.microsoft.com/office/drawing/2014/main" id="{EC371C3B-77FE-4900-9CF7-94CD569ADB79}"/>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6495839" y="2867122"/>
              <a:ext cx="1183210" cy="404012"/>
            </a:xfrm>
            <a:prstGeom prst="rect">
              <a:avLst/>
            </a:prstGeom>
          </p:spPr>
        </p:pic>
        <p:pic>
          <p:nvPicPr>
            <p:cNvPr id="23" name="Picture 22">
              <a:extLst>
                <a:ext uri="{FF2B5EF4-FFF2-40B4-BE49-F238E27FC236}">
                  <a16:creationId xmlns:a16="http://schemas.microsoft.com/office/drawing/2014/main" id="{7F91D1D0-8958-4AAD-8B8A-8AAD7ABEE5BA}"/>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704321" y="2925403"/>
              <a:ext cx="935990" cy="489585"/>
            </a:xfrm>
            <a:prstGeom prst="rect">
              <a:avLst/>
            </a:prstGeom>
          </p:spPr>
        </p:pic>
        <p:pic>
          <p:nvPicPr>
            <p:cNvPr id="24" name="Picture 23">
              <a:extLst>
                <a:ext uri="{FF2B5EF4-FFF2-40B4-BE49-F238E27FC236}">
                  <a16:creationId xmlns:a16="http://schemas.microsoft.com/office/drawing/2014/main" id="{73EB859B-C53E-4393-A89E-71393BCF6F75}"/>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5662322" y="2857504"/>
              <a:ext cx="730885" cy="638175"/>
            </a:xfrm>
            <a:prstGeom prst="rect">
              <a:avLst/>
            </a:prstGeom>
          </p:spPr>
        </p:pic>
        <p:pic>
          <p:nvPicPr>
            <p:cNvPr id="30" name="Picture 29">
              <a:extLst>
                <a:ext uri="{FF2B5EF4-FFF2-40B4-BE49-F238E27FC236}">
                  <a16:creationId xmlns:a16="http://schemas.microsoft.com/office/drawing/2014/main" id="{81B7CBB0-9D32-4DB0-8D31-A5895BC3C9D0}"/>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95200" y="1602018"/>
              <a:ext cx="792000" cy="1219688"/>
            </a:xfrm>
            <a:prstGeom prst="rect">
              <a:avLst/>
            </a:prstGeom>
            <a:noFill/>
            <a:ln>
              <a:noFill/>
            </a:ln>
          </p:spPr>
        </p:pic>
      </p:grpSp>
      <p:pic>
        <p:nvPicPr>
          <p:cNvPr id="35" name="Picture 34">
            <a:extLst>
              <a:ext uri="{FF2B5EF4-FFF2-40B4-BE49-F238E27FC236}">
                <a16:creationId xmlns:a16="http://schemas.microsoft.com/office/drawing/2014/main" id="{C631021D-D620-4172-A324-4287D00DE2E5}"/>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4938127" y="840085"/>
            <a:ext cx="1679461" cy="1584061"/>
          </a:xfrm>
          <a:prstGeom prst="rect">
            <a:avLst/>
          </a:prstGeom>
        </p:spPr>
      </p:pic>
      <p:sp>
        <p:nvSpPr>
          <p:cNvPr id="37" name="TextBox 36">
            <a:extLst>
              <a:ext uri="{FF2B5EF4-FFF2-40B4-BE49-F238E27FC236}">
                <a16:creationId xmlns:a16="http://schemas.microsoft.com/office/drawing/2014/main" id="{8B99632E-25F9-4451-974F-60ECF5C8C4E8}"/>
              </a:ext>
            </a:extLst>
          </p:cNvPr>
          <p:cNvSpPr txBox="1"/>
          <p:nvPr/>
        </p:nvSpPr>
        <p:spPr>
          <a:xfrm>
            <a:off x="3366143" y="1105126"/>
            <a:ext cx="1679461" cy="800219"/>
          </a:xfrm>
          <a:prstGeom prst="rect">
            <a:avLst/>
          </a:prstGeom>
          <a:noFill/>
        </p:spPr>
        <p:txBody>
          <a:bodyPr wrap="square" rtlCol="0">
            <a:spAutoFit/>
          </a:bodyPr>
          <a:lstStyle/>
          <a:p>
            <a:r>
              <a:rPr lang="en-GB" sz="1600">
                <a:solidFill>
                  <a:srgbClr val="0070C0"/>
                </a:solidFill>
                <a:ea typeface="+mj-ea"/>
                <a:cs typeface="+mj-cs"/>
              </a:rPr>
              <a:t>High Voltage</a:t>
            </a:r>
          </a:p>
          <a:p>
            <a:r>
              <a:rPr lang="en-GB" sz="1600" b="1"/>
              <a:t>45V</a:t>
            </a:r>
            <a:r>
              <a:rPr lang="en-GB" sz="1600"/>
              <a:t> to </a:t>
            </a:r>
            <a:r>
              <a:rPr lang="en-GB" sz="1600" b="1"/>
              <a:t>230V</a:t>
            </a:r>
          </a:p>
          <a:p>
            <a:r>
              <a:rPr lang="en-GB" sz="1400"/>
              <a:t>Borad colour: Green</a:t>
            </a:r>
          </a:p>
        </p:txBody>
      </p:sp>
      <p:sp>
        <p:nvSpPr>
          <p:cNvPr id="38" name="TextBox 37">
            <a:extLst>
              <a:ext uri="{FF2B5EF4-FFF2-40B4-BE49-F238E27FC236}">
                <a16:creationId xmlns:a16="http://schemas.microsoft.com/office/drawing/2014/main" id="{662D2261-49E5-4631-81F2-4F03ECABB379}"/>
              </a:ext>
            </a:extLst>
          </p:cNvPr>
          <p:cNvSpPr txBox="1"/>
          <p:nvPr/>
        </p:nvSpPr>
        <p:spPr>
          <a:xfrm>
            <a:off x="3453989" y="2924075"/>
            <a:ext cx="1618358" cy="800219"/>
          </a:xfrm>
          <a:prstGeom prst="rect">
            <a:avLst/>
          </a:prstGeom>
          <a:noFill/>
        </p:spPr>
        <p:txBody>
          <a:bodyPr wrap="square" rtlCol="0">
            <a:spAutoFit/>
          </a:bodyPr>
          <a:lstStyle/>
          <a:p>
            <a:r>
              <a:rPr lang="en-GB" sz="1600">
                <a:solidFill>
                  <a:srgbClr val="0070C0"/>
                </a:solidFill>
                <a:ea typeface="+mj-ea"/>
                <a:cs typeface="+mj-cs"/>
              </a:rPr>
              <a:t>Low Voltage</a:t>
            </a:r>
          </a:p>
          <a:p>
            <a:r>
              <a:rPr lang="en-GB" sz="1600" b="1"/>
              <a:t>24V</a:t>
            </a:r>
            <a:r>
              <a:rPr lang="en-GB" sz="1600"/>
              <a:t> to </a:t>
            </a:r>
            <a:r>
              <a:rPr lang="en-GB" sz="1600" b="1"/>
              <a:t>110V</a:t>
            </a:r>
          </a:p>
          <a:p>
            <a:r>
              <a:rPr lang="en-GB" sz="1400"/>
              <a:t>Board colour: Blue</a:t>
            </a:r>
          </a:p>
        </p:txBody>
      </p:sp>
      <p:sp>
        <p:nvSpPr>
          <p:cNvPr id="39" name="TextBox 38">
            <a:extLst>
              <a:ext uri="{FF2B5EF4-FFF2-40B4-BE49-F238E27FC236}">
                <a16:creationId xmlns:a16="http://schemas.microsoft.com/office/drawing/2014/main" id="{4E5182C7-7159-45A7-9711-B87A21A3A283}"/>
              </a:ext>
            </a:extLst>
          </p:cNvPr>
          <p:cNvSpPr txBox="1"/>
          <p:nvPr/>
        </p:nvSpPr>
        <p:spPr>
          <a:xfrm>
            <a:off x="6917610" y="1837106"/>
            <a:ext cx="1877580" cy="830997"/>
          </a:xfrm>
          <a:prstGeom prst="rect">
            <a:avLst/>
          </a:prstGeom>
          <a:noFill/>
        </p:spPr>
        <p:txBody>
          <a:bodyPr wrap="square" rtlCol="0">
            <a:spAutoFit/>
          </a:bodyPr>
          <a:lstStyle/>
          <a:p>
            <a:r>
              <a:rPr lang="en-GB" sz="1600" dirty="0">
                <a:ea typeface="+mj-ea"/>
                <a:cs typeface="+mj-cs"/>
              </a:rPr>
              <a:t>Pro-Hydro cards are delivered according to the coil voltage.</a:t>
            </a:r>
          </a:p>
        </p:txBody>
      </p:sp>
      <p:pic>
        <p:nvPicPr>
          <p:cNvPr id="1026" name="69d634a3-c5a5-47c2-a64c-f506f4dabc80" descr="Image">
            <a:extLst>
              <a:ext uri="{FF2B5EF4-FFF2-40B4-BE49-F238E27FC236}">
                <a16:creationId xmlns:a16="http://schemas.microsoft.com/office/drawing/2014/main" id="{BA57FB2E-493C-43D7-A590-C70A041BDB30}"/>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902674" y="2753670"/>
            <a:ext cx="1813759" cy="1342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a:extLst>
              <a:ext uri="{FF2B5EF4-FFF2-40B4-BE49-F238E27FC236}">
                <a16:creationId xmlns:a16="http://schemas.microsoft.com/office/drawing/2014/main" id="{7ADF81F6-0A3F-45EE-8CED-C90839E584A3}"/>
              </a:ext>
            </a:extLst>
          </p:cNvPr>
          <p:cNvSpPr txBox="1"/>
          <p:nvPr/>
        </p:nvSpPr>
        <p:spPr>
          <a:xfrm>
            <a:off x="754207" y="719484"/>
            <a:ext cx="282389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There two types of Pro-Hydro cards:</a:t>
            </a:r>
            <a:endParaRPr kumimoji="0" lang="en-GB" sz="1400" b="0" i="0" u="none" strike="noStrike" kern="1200" cap="none" spc="0" normalizeH="0" baseline="0" dirty="0">
              <a:ln>
                <a:noFill/>
              </a:ln>
              <a:solidFill>
                <a:prstClr val="black"/>
              </a:solidFill>
              <a:effectLst/>
              <a:uLnTx/>
              <a:uFillTx/>
              <a:latin typeface="Calibri"/>
            </a:endParaRPr>
          </a:p>
        </p:txBody>
      </p:sp>
      <p:sp>
        <p:nvSpPr>
          <p:cNvPr id="26" name="TextBox 25">
            <a:extLst>
              <a:ext uri="{FF2B5EF4-FFF2-40B4-BE49-F238E27FC236}">
                <a16:creationId xmlns:a16="http://schemas.microsoft.com/office/drawing/2014/main" id="{2B2E0FC7-BB31-4C1E-8366-A810B5A0FB82}"/>
              </a:ext>
            </a:extLst>
          </p:cNvPr>
          <p:cNvSpPr txBox="1"/>
          <p:nvPr/>
        </p:nvSpPr>
        <p:spPr>
          <a:xfrm>
            <a:off x="657769" y="3833409"/>
            <a:ext cx="3486270" cy="461665"/>
          </a:xfrm>
          <a:prstGeom prst="rect">
            <a:avLst/>
          </a:prstGeom>
          <a:noFill/>
        </p:spPr>
        <p:txBody>
          <a:bodyPr wrap="square" rtlCol="0">
            <a:spAutoFit/>
          </a:bodyPr>
          <a:lstStyle/>
          <a:p>
            <a:pPr lvl="0">
              <a:defRPr/>
            </a:pPr>
            <a:r>
              <a:rPr lang="en-GB" sz="1200" dirty="0">
                <a:solidFill>
                  <a:srgbClr val="FF0000"/>
                </a:solidFill>
                <a:latin typeface="Calibri"/>
              </a:rPr>
              <a:t>Check whether voltage range of the interface card matches with </a:t>
            </a:r>
            <a:r>
              <a:rPr lang="en-GB" sz="1200" dirty="0">
                <a:solidFill>
                  <a:srgbClr val="FF0000"/>
                </a:solidFill>
              </a:rPr>
              <a:t>the elevator controller ! </a:t>
            </a:r>
            <a:endParaRPr kumimoji="0" lang="en-GB" sz="1200" b="0" i="0" u="none" strike="noStrike" kern="1200" cap="none" spc="0" normalizeH="0" baseline="0" dirty="0">
              <a:ln>
                <a:noFill/>
              </a:ln>
              <a:solidFill>
                <a:srgbClr val="FF0000"/>
              </a:solidFill>
              <a:effectLst/>
              <a:uLnTx/>
              <a:uFillTx/>
              <a:latin typeface="Calibri"/>
            </a:endParaRPr>
          </a:p>
        </p:txBody>
      </p:sp>
      <p:pic>
        <p:nvPicPr>
          <p:cNvPr id="27" name="Picture 26">
            <a:extLst>
              <a:ext uri="{FF2B5EF4-FFF2-40B4-BE49-F238E27FC236}">
                <a16:creationId xmlns:a16="http://schemas.microsoft.com/office/drawing/2014/main" id="{089FD7CF-B861-4D95-8DBF-99436AD146DD}"/>
              </a:ext>
            </a:extLst>
          </p:cNvPr>
          <p:cNvPicPr/>
          <p:nvPr/>
        </p:nvPicPr>
        <p:blipFill>
          <a:blip r:embed="rId11" cstate="print"/>
          <a:srcRect/>
          <a:stretch>
            <a:fillRect/>
          </a:stretch>
        </p:blipFill>
        <p:spPr bwMode="auto">
          <a:xfrm>
            <a:off x="118614" y="3754299"/>
            <a:ext cx="586740" cy="58674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0D93F4EB-735F-4C7F-BF47-ECF9296BC3D2}"/>
              </a:ext>
            </a:extLst>
          </p:cNvPr>
          <p:cNvSpPr>
            <a:spLocks noGrp="1"/>
          </p:cNvSpPr>
          <p:nvPr>
            <p:ph type="sldNum" sz="quarter" idx="12"/>
          </p:nvPr>
        </p:nvSpPr>
        <p:spPr/>
        <p:txBody>
          <a:bodyPr/>
          <a:lstStyle/>
          <a:p>
            <a:fld id="{418D8610-C083-4EDD-9217-F811E5D92946}" type="slidenum">
              <a:rPr lang="de-DE" smtClean="0"/>
              <a:t>5</a:t>
            </a:fld>
            <a:endParaRPr lang="de-DE"/>
          </a:p>
        </p:txBody>
      </p:sp>
    </p:spTree>
    <p:extLst>
      <p:ext uri="{BB962C8B-B14F-4D97-AF65-F5344CB8AC3E}">
        <p14:creationId xmlns:p14="http://schemas.microsoft.com/office/powerpoint/2010/main" val="3096675286"/>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76" name="Group 175">
            <a:extLst>
              <a:ext uri="{FF2B5EF4-FFF2-40B4-BE49-F238E27FC236}">
                <a16:creationId xmlns:a16="http://schemas.microsoft.com/office/drawing/2014/main" id="{765C2AEA-9533-4DA4-B37F-6BBC874A885E}"/>
              </a:ext>
            </a:extLst>
          </p:cNvPr>
          <p:cNvGrpSpPr/>
          <p:nvPr/>
        </p:nvGrpSpPr>
        <p:grpSpPr>
          <a:xfrm>
            <a:off x="1797291" y="2879681"/>
            <a:ext cx="2043288" cy="1044000"/>
            <a:chOff x="1801773" y="2169649"/>
            <a:chExt cx="2043288" cy="1044000"/>
          </a:xfrm>
        </p:grpSpPr>
        <p:grpSp>
          <p:nvGrpSpPr>
            <p:cNvPr id="177" name="Group 176">
              <a:extLst>
                <a:ext uri="{FF2B5EF4-FFF2-40B4-BE49-F238E27FC236}">
                  <a16:creationId xmlns:a16="http://schemas.microsoft.com/office/drawing/2014/main" id="{1284211F-BCFC-4FCD-8E85-E57E2F2DD310}"/>
                </a:ext>
              </a:extLst>
            </p:cNvPr>
            <p:cNvGrpSpPr>
              <a:grpSpLocks noChangeAspect="1"/>
            </p:cNvGrpSpPr>
            <p:nvPr/>
          </p:nvGrpSpPr>
          <p:grpSpPr>
            <a:xfrm>
              <a:off x="1801773" y="2169649"/>
              <a:ext cx="2043288" cy="1044000"/>
              <a:chOff x="6101400" y="3262173"/>
              <a:chExt cx="2562607" cy="1309342"/>
            </a:xfrm>
          </p:grpSpPr>
          <p:grpSp>
            <p:nvGrpSpPr>
              <p:cNvPr id="179" name="Group 178">
                <a:extLst>
                  <a:ext uri="{FF2B5EF4-FFF2-40B4-BE49-F238E27FC236}">
                    <a16:creationId xmlns:a16="http://schemas.microsoft.com/office/drawing/2014/main" id="{9B2B2134-E6A9-4300-BE32-D512CB36B91D}"/>
                  </a:ext>
                </a:extLst>
              </p:cNvPr>
              <p:cNvGrpSpPr>
                <a:grpSpLocks noChangeAspect="1"/>
              </p:cNvGrpSpPr>
              <p:nvPr/>
            </p:nvGrpSpPr>
            <p:grpSpPr>
              <a:xfrm>
                <a:off x="6101400" y="3262173"/>
                <a:ext cx="2562607" cy="1309342"/>
                <a:chOff x="3548740" y="2593000"/>
                <a:chExt cx="3452458" cy="1763999"/>
              </a:xfrm>
            </p:grpSpPr>
            <p:sp>
              <p:nvSpPr>
                <p:cNvPr id="193" name="Rectangle 192">
                  <a:extLst>
                    <a:ext uri="{FF2B5EF4-FFF2-40B4-BE49-F238E27FC236}">
                      <a16:creationId xmlns:a16="http://schemas.microsoft.com/office/drawing/2014/main" id="{2158082D-706F-4227-B312-BEE1301A1D4B}"/>
                    </a:ext>
                  </a:extLst>
                </p:cNvPr>
                <p:cNvSpPr>
                  <a:spLocks noChangeArrowheads="1"/>
                </p:cNvSpPr>
                <p:nvPr/>
              </p:nvSpPr>
              <p:spPr bwMode="auto">
                <a:xfrm>
                  <a:off x="4834477" y="3083236"/>
                  <a:ext cx="2055902" cy="950633"/>
                </a:xfrm>
                <a:prstGeom prst="rect">
                  <a:avLst/>
                </a:prstGeom>
                <a:solidFill>
                  <a:schemeClr val="bg1">
                    <a:lumMod val="85000"/>
                    <a:lumOff val="0"/>
                  </a:schemeClr>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94" name="Group 193">
                  <a:extLst>
                    <a:ext uri="{FF2B5EF4-FFF2-40B4-BE49-F238E27FC236}">
                      <a16:creationId xmlns:a16="http://schemas.microsoft.com/office/drawing/2014/main" id="{DBBD88E5-26B4-4E3D-9CA1-3AC937337284}"/>
                    </a:ext>
                  </a:extLst>
                </p:cNvPr>
                <p:cNvGrpSpPr>
                  <a:grpSpLocks/>
                </p:cNvGrpSpPr>
                <p:nvPr/>
              </p:nvGrpSpPr>
              <p:grpSpPr bwMode="auto">
                <a:xfrm>
                  <a:off x="5548777" y="3379936"/>
                  <a:ext cx="623639" cy="579758"/>
                  <a:chOff x="4084" y="923"/>
                  <a:chExt cx="681" cy="680"/>
                </a:xfrm>
              </p:grpSpPr>
              <p:sp>
                <p:nvSpPr>
                  <p:cNvPr id="254" name="Rectangle 253">
                    <a:extLst>
                      <a:ext uri="{FF2B5EF4-FFF2-40B4-BE49-F238E27FC236}">
                        <a16:creationId xmlns:a16="http://schemas.microsoft.com/office/drawing/2014/main" id="{CCD42896-4836-4B19-B688-144F2BF0202F}"/>
                      </a:ext>
                    </a:extLst>
                  </p:cNvPr>
                  <p:cNvSpPr>
                    <a:spLocks noChangeArrowheads="1"/>
                  </p:cNvSpPr>
                  <p:nvPr/>
                </p:nvSpPr>
                <p:spPr bwMode="auto">
                  <a:xfrm>
                    <a:off x="4084" y="923"/>
                    <a:ext cx="681" cy="680"/>
                  </a:xfrm>
                  <a:prstGeom prst="rect">
                    <a:avLst/>
                  </a:prstGeom>
                  <a:gradFill rotWithShape="1">
                    <a:gsLst>
                      <a:gs pos="0">
                        <a:schemeClr val="bg1">
                          <a:lumMod val="95000"/>
                          <a:lumOff val="0"/>
                        </a:schemeClr>
                      </a:gs>
                      <a:gs pos="100000">
                        <a:schemeClr val="bg1">
                          <a:lumMod val="95000"/>
                          <a:lumOff val="0"/>
                          <a:gamma/>
                          <a:shade val="46275"/>
                          <a:invGamma/>
                        </a:schemeClr>
                      </a:gs>
                    </a:gsLst>
                    <a:path path="shape">
                      <a:fillToRect l="50000" t="50000" r="50000" b="50000"/>
                    </a:path>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
                <p:nvSpPr>
                  <p:cNvPr id="282" name="Oval 281">
                    <a:extLst>
                      <a:ext uri="{FF2B5EF4-FFF2-40B4-BE49-F238E27FC236}">
                        <a16:creationId xmlns:a16="http://schemas.microsoft.com/office/drawing/2014/main" id="{E49D29F7-A831-4AAA-A5BF-B8C42DC26C2E}"/>
                      </a:ext>
                    </a:extLst>
                  </p:cNvPr>
                  <p:cNvSpPr>
                    <a:spLocks noChangeArrowheads="1"/>
                  </p:cNvSpPr>
                  <p:nvPr/>
                </p:nvSpPr>
                <p:spPr bwMode="auto">
                  <a:xfrm>
                    <a:off x="4183" y="1032"/>
                    <a:ext cx="482" cy="482"/>
                  </a:xfrm>
                  <a:prstGeom prst="ellipse">
                    <a:avLst/>
                  </a:prstGeom>
                  <a:solidFill>
                    <a:schemeClr val="bg1">
                      <a:lumMod val="8500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6" name="Oval 285">
                    <a:extLst>
                      <a:ext uri="{FF2B5EF4-FFF2-40B4-BE49-F238E27FC236}">
                        <a16:creationId xmlns:a16="http://schemas.microsoft.com/office/drawing/2014/main" id="{48A59EC0-53D0-4355-8B50-21A34F1A4128}"/>
                      </a:ext>
                    </a:extLst>
                  </p:cNvPr>
                  <p:cNvSpPr>
                    <a:spLocks noChangeArrowheads="1"/>
                  </p:cNvSpPr>
                  <p:nvPr/>
                </p:nvSpPr>
                <p:spPr bwMode="auto">
                  <a:xfrm>
                    <a:off x="4115" y="955"/>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7" name="Oval 286">
                    <a:extLst>
                      <a:ext uri="{FF2B5EF4-FFF2-40B4-BE49-F238E27FC236}">
                        <a16:creationId xmlns:a16="http://schemas.microsoft.com/office/drawing/2014/main" id="{1F32C445-5372-465B-A581-EB9DD5586E50}"/>
                      </a:ext>
                    </a:extLst>
                  </p:cNvPr>
                  <p:cNvSpPr>
                    <a:spLocks noChangeArrowheads="1"/>
                  </p:cNvSpPr>
                  <p:nvPr/>
                </p:nvSpPr>
                <p:spPr bwMode="auto">
                  <a:xfrm>
                    <a:off x="4117" y="1441"/>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8" name="Oval 287">
                    <a:extLst>
                      <a:ext uri="{FF2B5EF4-FFF2-40B4-BE49-F238E27FC236}">
                        <a16:creationId xmlns:a16="http://schemas.microsoft.com/office/drawing/2014/main" id="{1768673B-0803-4233-91A1-E2F5CA5C479E}"/>
                      </a:ext>
                    </a:extLst>
                  </p:cNvPr>
                  <p:cNvSpPr>
                    <a:spLocks noChangeArrowheads="1"/>
                  </p:cNvSpPr>
                  <p:nvPr/>
                </p:nvSpPr>
                <p:spPr bwMode="auto">
                  <a:xfrm>
                    <a:off x="4608" y="963"/>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9" name="Oval 288">
                    <a:extLst>
                      <a:ext uri="{FF2B5EF4-FFF2-40B4-BE49-F238E27FC236}">
                        <a16:creationId xmlns:a16="http://schemas.microsoft.com/office/drawing/2014/main" id="{19016A72-EB53-423C-962D-3ACD606E2A18}"/>
                      </a:ext>
                    </a:extLst>
                  </p:cNvPr>
                  <p:cNvSpPr>
                    <a:spLocks noChangeArrowheads="1"/>
                  </p:cNvSpPr>
                  <p:nvPr/>
                </p:nvSpPr>
                <p:spPr bwMode="auto">
                  <a:xfrm>
                    <a:off x="4615" y="1441"/>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195" name="Oval 194">
                  <a:extLst>
                    <a:ext uri="{FF2B5EF4-FFF2-40B4-BE49-F238E27FC236}">
                      <a16:creationId xmlns:a16="http://schemas.microsoft.com/office/drawing/2014/main" id="{FCB885E0-8065-427C-8A5B-8BE414CAF885}"/>
                    </a:ext>
                  </a:extLst>
                </p:cNvPr>
                <p:cNvSpPr>
                  <a:spLocks noChangeArrowheads="1"/>
                </p:cNvSpPr>
                <p:nvPr/>
              </p:nvSpPr>
              <p:spPr bwMode="auto">
                <a:xfrm>
                  <a:off x="6230109" y="3160821"/>
                  <a:ext cx="155681" cy="144940"/>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6" name="Oval 195">
                  <a:extLst>
                    <a:ext uri="{FF2B5EF4-FFF2-40B4-BE49-F238E27FC236}">
                      <a16:creationId xmlns:a16="http://schemas.microsoft.com/office/drawing/2014/main" id="{06868DBC-68DB-4F83-8896-DBEA4A3D299D}"/>
                    </a:ext>
                  </a:extLst>
                </p:cNvPr>
                <p:cNvSpPr>
                  <a:spLocks noChangeArrowheads="1"/>
                </p:cNvSpPr>
                <p:nvPr/>
              </p:nvSpPr>
              <p:spPr bwMode="auto">
                <a:xfrm>
                  <a:off x="4862866" y="3102845"/>
                  <a:ext cx="130039" cy="121067"/>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7" name="Oval 196">
                  <a:extLst>
                    <a:ext uri="{FF2B5EF4-FFF2-40B4-BE49-F238E27FC236}">
                      <a16:creationId xmlns:a16="http://schemas.microsoft.com/office/drawing/2014/main" id="{6954F136-1546-48DC-B241-EA3976B76E2A}"/>
                    </a:ext>
                  </a:extLst>
                </p:cNvPr>
                <p:cNvSpPr>
                  <a:spLocks noChangeArrowheads="1"/>
                </p:cNvSpPr>
                <p:nvPr/>
              </p:nvSpPr>
              <p:spPr bwMode="auto">
                <a:xfrm>
                  <a:off x="5076240" y="3227323"/>
                  <a:ext cx="130039" cy="121067"/>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8" name="Rectangle 197">
                  <a:extLst>
                    <a:ext uri="{FF2B5EF4-FFF2-40B4-BE49-F238E27FC236}">
                      <a16:creationId xmlns:a16="http://schemas.microsoft.com/office/drawing/2014/main" id="{3BA06532-B86E-4362-8F7B-BEDAC63DB337}"/>
                    </a:ext>
                  </a:extLst>
                </p:cNvPr>
                <p:cNvSpPr>
                  <a:spLocks noChangeArrowheads="1"/>
                </p:cNvSpPr>
                <p:nvPr/>
              </p:nvSpPr>
              <p:spPr bwMode="auto">
                <a:xfrm>
                  <a:off x="5923327" y="3035491"/>
                  <a:ext cx="389202" cy="4859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9" name="Rectangle 198">
                  <a:extLst>
                    <a:ext uri="{FF2B5EF4-FFF2-40B4-BE49-F238E27FC236}">
                      <a16:creationId xmlns:a16="http://schemas.microsoft.com/office/drawing/2014/main" id="{92AA330D-69E8-4461-AA2F-9A9298D743BE}"/>
                    </a:ext>
                  </a:extLst>
                </p:cNvPr>
                <p:cNvSpPr>
                  <a:spLocks noChangeArrowheads="1"/>
                </p:cNvSpPr>
                <p:nvPr/>
              </p:nvSpPr>
              <p:spPr bwMode="auto">
                <a:xfrm>
                  <a:off x="6421505" y="3035491"/>
                  <a:ext cx="389202" cy="4859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00" name="Group 199">
                  <a:extLst>
                    <a:ext uri="{FF2B5EF4-FFF2-40B4-BE49-F238E27FC236}">
                      <a16:creationId xmlns:a16="http://schemas.microsoft.com/office/drawing/2014/main" id="{83C73D9D-5D0D-475D-A31F-D45F434A7DF1}"/>
                    </a:ext>
                  </a:extLst>
                </p:cNvPr>
                <p:cNvGrpSpPr>
                  <a:grpSpLocks/>
                </p:cNvGrpSpPr>
                <p:nvPr/>
              </p:nvGrpSpPr>
              <p:grpSpPr bwMode="auto">
                <a:xfrm>
                  <a:off x="6223699" y="3379936"/>
                  <a:ext cx="623639" cy="579758"/>
                  <a:chOff x="4821" y="923"/>
                  <a:chExt cx="681" cy="680"/>
                </a:xfrm>
              </p:grpSpPr>
              <p:sp>
                <p:nvSpPr>
                  <p:cNvPr id="248" name="Rectangle 247">
                    <a:extLst>
                      <a:ext uri="{FF2B5EF4-FFF2-40B4-BE49-F238E27FC236}">
                        <a16:creationId xmlns:a16="http://schemas.microsoft.com/office/drawing/2014/main" id="{38E8656F-BB4D-47A3-A07D-20E8EE9C1A8F}"/>
                      </a:ext>
                    </a:extLst>
                  </p:cNvPr>
                  <p:cNvSpPr>
                    <a:spLocks noChangeArrowheads="1"/>
                  </p:cNvSpPr>
                  <p:nvPr/>
                </p:nvSpPr>
                <p:spPr bwMode="auto">
                  <a:xfrm>
                    <a:off x="4821" y="923"/>
                    <a:ext cx="681" cy="680"/>
                  </a:xfrm>
                  <a:prstGeom prst="rect">
                    <a:avLst/>
                  </a:prstGeom>
                  <a:gradFill rotWithShape="1">
                    <a:gsLst>
                      <a:gs pos="0">
                        <a:schemeClr val="bg1">
                          <a:lumMod val="95000"/>
                          <a:lumOff val="0"/>
                        </a:schemeClr>
                      </a:gs>
                      <a:gs pos="100000">
                        <a:schemeClr val="bg1">
                          <a:lumMod val="95000"/>
                          <a:lumOff val="0"/>
                          <a:gamma/>
                          <a:shade val="46275"/>
                          <a:invGamma/>
                        </a:schemeClr>
                      </a:gs>
                    </a:gsLst>
                    <a:path path="shape">
                      <a:fillToRect l="50000" t="50000" r="50000" b="50000"/>
                    </a:path>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GB"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
                <p:nvSpPr>
                  <p:cNvPr id="249" name="Oval 248">
                    <a:extLst>
                      <a:ext uri="{FF2B5EF4-FFF2-40B4-BE49-F238E27FC236}">
                        <a16:creationId xmlns:a16="http://schemas.microsoft.com/office/drawing/2014/main" id="{CE7B69D2-C84A-4658-B07C-B527D34D5030}"/>
                      </a:ext>
                    </a:extLst>
                  </p:cNvPr>
                  <p:cNvSpPr>
                    <a:spLocks noChangeArrowheads="1"/>
                  </p:cNvSpPr>
                  <p:nvPr/>
                </p:nvSpPr>
                <p:spPr bwMode="auto">
                  <a:xfrm>
                    <a:off x="4919" y="1034"/>
                    <a:ext cx="482" cy="482"/>
                  </a:xfrm>
                  <a:prstGeom prst="ellipse">
                    <a:avLst/>
                  </a:prstGeom>
                  <a:solidFill>
                    <a:srgbClr val="92D050"/>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0" name="Oval 249">
                    <a:extLst>
                      <a:ext uri="{FF2B5EF4-FFF2-40B4-BE49-F238E27FC236}">
                        <a16:creationId xmlns:a16="http://schemas.microsoft.com/office/drawing/2014/main" id="{685E3819-2166-4850-8293-E76F29BC45B5}"/>
                      </a:ext>
                    </a:extLst>
                  </p:cNvPr>
                  <p:cNvSpPr>
                    <a:spLocks noChangeArrowheads="1"/>
                  </p:cNvSpPr>
                  <p:nvPr/>
                </p:nvSpPr>
                <p:spPr bwMode="auto">
                  <a:xfrm>
                    <a:off x="4851" y="957"/>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1" name="Oval 250">
                    <a:extLst>
                      <a:ext uri="{FF2B5EF4-FFF2-40B4-BE49-F238E27FC236}">
                        <a16:creationId xmlns:a16="http://schemas.microsoft.com/office/drawing/2014/main" id="{226D73C8-32C2-4B82-B28A-5D257A10560D}"/>
                      </a:ext>
                    </a:extLst>
                  </p:cNvPr>
                  <p:cNvSpPr>
                    <a:spLocks noChangeArrowheads="1"/>
                  </p:cNvSpPr>
                  <p:nvPr/>
                </p:nvSpPr>
                <p:spPr bwMode="auto">
                  <a:xfrm>
                    <a:off x="4853" y="1443"/>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2" name="Oval 251">
                    <a:extLst>
                      <a:ext uri="{FF2B5EF4-FFF2-40B4-BE49-F238E27FC236}">
                        <a16:creationId xmlns:a16="http://schemas.microsoft.com/office/drawing/2014/main" id="{05126FA0-DF7C-4A0F-A7E2-A2C2A8A88C81}"/>
                      </a:ext>
                    </a:extLst>
                  </p:cNvPr>
                  <p:cNvSpPr>
                    <a:spLocks noChangeArrowheads="1"/>
                  </p:cNvSpPr>
                  <p:nvPr/>
                </p:nvSpPr>
                <p:spPr bwMode="auto">
                  <a:xfrm>
                    <a:off x="5344" y="965"/>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3" name="Oval 252">
                    <a:extLst>
                      <a:ext uri="{FF2B5EF4-FFF2-40B4-BE49-F238E27FC236}">
                        <a16:creationId xmlns:a16="http://schemas.microsoft.com/office/drawing/2014/main" id="{C1875A08-7E11-4A12-ADCE-A3204CF714CC}"/>
                      </a:ext>
                    </a:extLst>
                  </p:cNvPr>
                  <p:cNvSpPr>
                    <a:spLocks noChangeArrowheads="1"/>
                  </p:cNvSpPr>
                  <p:nvPr/>
                </p:nvSpPr>
                <p:spPr bwMode="auto">
                  <a:xfrm>
                    <a:off x="5351" y="1443"/>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01" name="Group 200">
                  <a:extLst>
                    <a:ext uri="{FF2B5EF4-FFF2-40B4-BE49-F238E27FC236}">
                      <a16:creationId xmlns:a16="http://schemas.microsoft.com/office/drawing/2014/main" id="{F025C3B9-6F2A-4E6F-8989-6D4B3990A507}"/>
                    </a:ext>
                  </a:extLst>
                </p:cNvPr>
                <p:cNvGrpSpPr>
                  <a:grpSpLocks/>
                </p:cNvGrpSpPr>
                <p:nvPr/>
              </p:nvGrpSpPr>
              <p:grpSpPr bwMode="auto">
                <a:xfrm>
                  <a:off x="4872939" y="3378231"/>
                  <a:ext cx="623639" cy="579758"/>
                  <a:chOff x="3346" y="921"/>
                  <a:chExt cx="681" cy="680"/>
                </a:xfrm>
              </p:grpSpPr>
              <p:sp>
                <p:nvSpPr>
                  <p:cNvPr id="240" name="Rectangle 239">
                    <a:extLst>
                      <a:ext uri="{FF2B5EF4-FFF2-40B4-BE49-F238E27FC236}">
                        <a16:creationId xmlns:a16="http://schemas.microsoft.com/office/drawing/2014/main" id="{6BEA420B-8BB3-4CDB-A656-2375C8EDA375}"/>
                      </a:ext>
                    </a:extLst>
                  </p:cNvPr>
                  <p:cNvSpPr>
                    <a:spLocks noChangeArrowheads="1"/>
                  </p:cNvSpPr>
                  <p:nvPr/>
                </p:nvSpPr>
                <p:spPr bwMode="auto">
                  <a:xfrm>
                    <a:off x="3346" y="921"/>
                    <a:ext cx="681" cy="680"/>
                  </a:xfrm>
                  <a:prstGeom prst="rect">
                    <a:avLst/>
                  </a:prstGeom>
                  <a:gradFill rotWithShape="1">
                    <a:gsLst>
                      <a:gs pos="0">
                        <a:schemeClr val="bg1">
                          <a:lumMod val="85000"/>
                          <a:lumOff val="0"/>
                        </a:schemeClr>
                      </a:gs>
                      <a:gs pos="100000">
                        <a:schemeClr val="bg1">
                          <a:lumMod val="85000"/>
                          <a:lumOff val="0"/>
                          <a:gamma/>
                          <a:shade val="46275"/>
                          <a:invGamma/>
                        </a:schemeClr>
                      </a:gs>
                    </a:gsLst>
                    <a:path path="shape">
                      <a:fillToRect l="50000" t="50000" r="50000" b="50000"/>
                    </a:path>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1" name="Oval 240">
                    <a:extLst>
                      <a:ext uri="{FF2B5EF4-FFF2-40B4-BE49-F238E27FC236}">
                        <a16:creationId xmlns:a16="http://schemas.microsoft.com/office/drawing/2014/main" id="{ED5F2014-5AFF-444C-8C5F-02CB571FFFAA}"/>
                      </a:ext>
                    </a:extLst>
                  </p:cNvPr>
                  <p:cNvSpPr>
                    <a:spLocks noChangeArrowheads="1"/>
                  </p:cNvSpPr>
                  <p:nvPr/>
                </p:nvSpPr>
                <p:spPr bwMode="auto">
                  <a:xfrm>
                    <a:off x="3444" y="1032"/>
                    <a:ext cx="482" cy="482"/>
                  </a:xfrm>
                  <a:prstGeom prst="ellipse">
                    <a:avLst/>
                  </a:prstGeom>
                  <a:solidFill>
                    <a:schemeClr val="bg1">
                      <a:lumMod val="8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2" name="Oval 241">
                    <a:extLst>
                      <a:ext uri="{FF2B5EF4-FFF2-40B4-BE49-F238E27FC236}">
                        <a16:creationId xmlns:a16="http://schemas.microsoft.com/office/drawing/2014/main" id="{D2E03041-2B32-4399-8D24-D6FF94AE2259}"/>
                      </a:ext>
                    </a:extLst>
                  </p:cNvPr>
                  <p:cNvSpPr>
                    <a:spLocks noChangeArrowheads="1"/>
                  </p:cNvSpPr>
                  <p:nvPr/>
                </p:nvSpPr>
                <p:spPr bwMode="auto">
                  <a:xfrm>
                    <a:off x="3376" y="955"/>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3" name="Oval 242">
                    <a:extLst>
                      <a:ext uri="{FF2B5EF4-FFF2-40B4-BE49-F238E27FC236}">
                        <a16:creationId xmlns:a16="http://schemas.microsoft.com/office/drawing/2014/main" id="{D4F983FF-F0B8-4612-A842-F9AF86B0BC02}"/>
                      </a:ext>
                    </a:extLst>
                  </p:cNvPr>
                  <p:cNvSpPr>
                    <a:spLocks noChangeArrowheads="1"/>
                  </p:cNvSpPr>
                  <p:nvPr/>
                </p:nvSpPr>
                <p:spPr bwMode="auto">
                  <a:xfrm>
                    <a:off x="3378" y="1441"/>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4" name="Oval 243">
                    <a:extLst>
                      <a:ext uri="{FF2B5EF4-FFF2-40B4-BE49-F238E27FC236}">
                        <a16:creationId xmlns:a16="http://schemas.microsoft.com/office/drawing/2014/main" id="{96F8CB58-8B82-4D49-ADEC-C59638926FFE}"/>
                      </a:ext>
                    </a:extLst>
                  </p:cNvPr>
                  <p:cNvSpPr>
                    <a:spLocks noChangeArrowheads="1"/>
                  </p:cNvSpPr>
                  <p:nvPr/>
                </p:nvSpPr>
                <p:spPr bwMode="auto">
                  <a:xfrm>
                    <a:off x="3869" y="963"/>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5" name="Oval 244">
                    <a:extLst>
                      <a:ext uri="{FF2B5EF4-FFF2-40B4-BE49-F238E27FC236}">
                        <a16:creationId xmlns:a16="http://schemas.microsoft.com/office/drawing/2014/main" id="{F7EBC2A6-6054-414A-9B80-51C279F76598}"/>
                      </a:ext>
                    </a:extLst>
                  </p:cNvPr>
                  <p:cNvSpPr>
                    <a:spLocks noChangeArrowheads="1"/>
                  </p:cNvSpPr>
                  <p:nvPr/>
                </p:nvSpPr>
                <p:spPr bwMode="auto">
                  <a:xfrm>
                    <a:off x="3876" y="1441"/>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6" name="Oval 245">
                    <a:extLst>
                      <a:ext uri="{FF2B5EF4-FFF2-40B4-BE49-F238E27FC236}">
                        <a16:creationId xmlns:a16="http://schemas.microsoft.com/office/drawing/2014/main" id="{04C63684-17D3-4226-A70D-B41DEF768206}"/>
                      </a:ext>
                    </a:extLst>
                  </p:cNvPr>
                  <p:cNvSpPr>
                    <a:spLocks noChangeArrowheads="1"/>
                  </p:cNvSpPr>
                  <p:nvPr/>
                </p:nvSpPr>
                <p:spPr bwMode="auto">
                  <a:xfrm>
                    <a:off x="3617" y="1340"/>
                    <a:ext cx="142" cy="142"/>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7" name="Oval 246">
                    <a:extLst>
                      <a:ext uri="{FF2B5EF4-FFF2-40B4-BE49-F238E27FC236}">
                        <a16:creationId xmlns:a16="http://schemas.microsoft.com/office/drawing/2014/main" id="{5201460F-7BBD-4385-8D95-184662CE0091}"/>
                      </a:ext>
                    </a:extLst>
                  </p:cNvPr>
                  <p:cNvSpPr>
                    <a:spLocks noChangeArrowheads="1"/>
                  </p:cNvSpPr>
                  <p:nvPr/>
                </p:nvSpPr>
                <p:spPr bwMode="auto">
                  <a:xfrm>
                    <a:off x="3624" y="1179"/>
                    <a:ext cx="125" cy="125"/>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02" name="Rectangle 201">
                  <a:extLst>
                    <a:ext uri="{FF2B5EF4-FFF2-40B4-BE49-F238E27FC236}">
                      <a16:creationId xmlns:a16="http://schemas.microsoft.com/office/drawing/2014/main" id="{176ED4FC-E57C-4A9A-9B6D-3985BC51C2B0}"/>
                    </a:ext>
                  </a:extLst>
                </p:cNvPr>
                <p:cNvSpPr>
                  <a:spLocks noChangeArrowheads="1"/>
                </p:cNvSpPr>
                <p:nvPr/>
              </p:nvSpPr>
              <p:spPr bwMode="auto">
                <a:xfrm rot="16200000">
                  <a:off x="4443801" y="3384892"/>
                  <a:ext cx="676953" cy="103482"/>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3" name="Rectangle 202">
                  <a:extLst>
                    <a:ext uri="{FF2B5EF4-FFF2-40B4-BE49-F238E27FC236}">
                      <a16:creationId xmlns:a16="http://schemas.microsoft.com/office/drawing/2014/main" id="{109497BD-7EDA-4ECA-BC2E-CBA9B4F0E97F}"/>
                    </a:ext>
                  </a:extLst>
                </p:cNvPr>
                <p:cNvSpPr>
                  <a:spLocks noChangeArrowheads="1"/>
                </p:cNvSpPr>
                <p:nvPr/>
              </p:nvSpPr>
              <p:spPr bwMode="auto">
                <a:xfrm rot="16200000">
                  <a:off x="4288151" y="3303641"/>
                  <a:ext cx="628356" cy="259163"/>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4" name="Rectangle 203">
                  <a:extLst>
                    <a:ext uri="{FF2B5EF4-FFF2-40B4-BE49-F238E27FC236}">
                      <a16:creationId xmlns:a16="http://schemas.microsoft.com/office/drawing/2014/main" id="{8A87B2DC-0A63-4901-8DCC-31247CBCE757}"/>
                    </a:ext>
                  </a:extLst>
                </p:cNvPr>
                <p:cNvSpPr>
                  <a:spLocks noChangeArrowheads="1"/>
                </p:cNvSpPr>
                <p:nvPr/>
              </p:nvSpPr>
              <p:spPr bwMode="auto">
                <a:xfrm>
                  <a:off x="4521284" y="3071300"/>
                  <a:ext cx="259163" cy="4859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5" name="Rectangle 204">
                  <a:extLst>
                    <a:ext uri="{FF2B5EF4-FFF2-40B4-BE49-F238E27FC236}">
                      <a16:creationId xmlns:a16="http://schemas.microsoft.com/office/drawing/2014/main" id="{64968139-AF4F-485C-BC99-FE636F972533}"/>
                    </a:ext>
                  </a:extLst>
                </p:cNvPr>
                <p:cNvSpPr>
                  <a:spLocks noChangeArrowheads="1"/>
                </p:cNvSpPr>
                <p:nvPr/>
              </p:nvSpPr>
              <p:spPr bwMode="auto">
                <a:xfrm>
                  <a:off x="4966348" y="4033869"/>
                  <a:ext cx="727121" cy="168812"/>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06" name="Rectangle 205">
                  <a:extLst>
                    <a:ext uri="{FF2B5EF4-FFF2-40B4-BE49-F238E27FC236}">
                      <a16:creationId xmlns:a16="http://schemas.microsoft.com/office/drawing/2014/main" id="{26718BC5-C9D8-401B-8FDB-AB463320E595}"/>
                    </a:ext>
                  </a:extLst>
                </p:cNvPr>
                <p:cNvSpPr>
                  <a:spLocks noChangeArrowheads="1"/>
                </p:cNvSpPr>
                <p:nvPr/>
              </p:nvSpPr>
              <p:spPr bwMode="auto">
                <a:xfrm>
                  <a:off x="6047871" y="4033869"/>
                  <a:ext cx="727121" cy="168812"/>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07" name="Group 206">
                  <a:extLst>
                    <a:ext uri="{FF2B5EF4-FFF2-40B4-BE49-F238E27FC236}">
                      <a16:creationId xmlns:a16="http://schemas.microsoft.com/office/drawing/2014/main" id="{5527FA9B-6574-4CD6-A695-24AAE93B39E7}"/>
                    </a:ext>
                  </a:extLst>
                </p:cNvPr>
                <p:cNvGrpSpPr>
                  <a:grpSpLocks/>
                </p:cNvGrpSpPr>
                <p:nvPr/>
              </p:nvGrpSpPr>
              <p:grpSpPr bwMode="auto">
                <a:xfrm>
                  <a:off x="5024957" y="4206944"/>
                  <a:ext cx="622723" cy="150055"/>
                  <a:chOff x="3512" y="1893"/>
                  <a:chExt cx="680" cy="176"/>
                </a:xfrm>
              </p:grpSpPr>
              <p:grpSp>
                <p:nvGrpSpPr>
                  <p:cNvPr id="234" name="Group 233">
                    <a:extLst>
                      <a:ext uri="{FF2B5EF4-FFF2-40B4-BE49-F238E27FC236}">
                        <a16:creationId xmlns:a16="http://schemas.microsoft.com/office/drawing/2014/main" id="{F4B6C94B-98D2-42FE-BF6E-ACACF6295172}"/>
                      </a:ext>
                    </a:extLst>
                  </p:cNvPr>
                  <p:cNvGrpSpPr>
                    <a:grpSpLocks/>
                  </p:cNvGrpSpPr>
                  <p:nvPr/>
                </p:nvGrpSpPr>
                <p:grpSpPr bwMode="auto">
                  <a:xfrm rot="5400000">
                    <a:off x="3795" y="1610"/>
                    <a:ext cx="113" cy="680"/>
                    <a:chOff x="3795" y="1610"/>
                    <a:chExt cx="143" cy="680"/>
                  </a:xfrm>
                </p:grpSpPr>
                <p:sp>
                  <p:nvSpPr>
                    <p:cNvPr id="236" name="Rectangle 235">
                      <a:extLst>
                        <a:ext uri="{FF2B5EF4-FFF2-40B4-BE49-F238E27FC236}">
                          <a16:creationId xmlns:a16="http://schemas.microsoft.com/office/drawing/2014/main" id="{F0ECB85F-DA8A-46E3-8BD3-3B2FEBCFDB77}"/>
                        </a:ext>
                      </a:extLst>
                    </p:cNvPr>
                    <p:cNvSpPr>
                      <a:spLocks noChangeArrowheads="1"/>
                    </p:cNvSpPr>
                    <p:nvPr/>
                  </p:nvSpPr>
                  <p:spPr bwMode="auto">
                    <a:xfrm>
                      <a:off x="3795" y="1610"/>
                      <a:ext cx="143" cy="6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7" name="AutoShape 1518">
                      <a:extLst>
                        <a:ext uri="{FF2B5EF4-FFF2-40B4-BE49-F238E27FC236}">
                          <a16:creationId xmlns:a16="http://schemas.microsoft.com/office/drawing/2014/main" id="{4213FA43-2D28-43AA-AC7B-84E47B7AF07D}"/>
                        </a:ext>
                      </a:extLst>
                    </p:cNvPr>
                    <p:cNvSpPr>
                      <a:spLocks noChangeArrowheads="1"/>
                    </p:cNvSpPr>
                    <p:nvPr/>
                  </p:nvSpPr>
                  <p:spPr bwMode="auto">
                    <a:xfrm>
                      <a:off x="3795" y="1793"/>
                      <a:ext cx="143" cy="307"/>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8" name="AutoShape 1519">
                      <a:extLst>
                        <a:ext uri="{FF2B5EF4-FFF2-40B4-BE49-F238E27FC236}">
                          <a16:creationId xmlns:a16="http://schemas.microsoft.com/office/drawing/2014/main" id="{BC3B43CF-4C58-479E-91D1-83EC7C3B57AC}"/>
                        </a:ext>
                      </a:extLst>
                    </p:cNvPr>
                    <p:cNvSpPr>
                      <a:spLocks noChangeArrowheads="1"/>
                    </p:cNvSpPr>
                    <p:nvPr/>
                  </p:nvSpPr>
                  <p:spPr bwMode="auto">
                    <a:xfrm>
                      <a:off x="3795" y="1612"/>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9" name="AutoShape 1520">
                      <a:extLst>
                        <a:ext uri="{FF2B5EF4-FFF2-40B4-BE49-F238E27FC236}">
                          <a16:creationId xmlns:a16="http://schemas.microsoft.com/office/drawing/2014/main" id="{5CFAC9CD-B860-4A2D-92E3-FAEDB335A977}"/>
                        </a:ext>
                      </a:extLst>
                    </p:cNvPr>
                    <p:cNvSpPr>
                      <a:spLocks noChangeArrowheads="1"/>
                    </p:cNvSpPr>
                    <p:nvPr/>
                  </p:nvSpPr>
                  <p:spPr bwMode="auto">
                    <a:xfrm>
                      <a:off x="3795" y="2144"/>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35" name="Rectangle 234">
                    <a:extLst>
                      <a:ext uri="{FF2B5EF4-FFF2-40B4-BE49-F238E27FC236}">
                        <a16:creationId xmlns:a16="http://schemas.microsoft.com/office/drawing/2014/main" id="{10D0367F-CCA6-4378-BD6E-89129EDF5F0B}"/>
                      </a:ext>
                    </a:extLst>
                  </p:cNvPr>
                  <p:cNvSpPr>
                    <a:spLocks noChangeArrowheads="1"/>
                  </p:cNvSpPr>
                  <p:nvPr/>
                </p:nvSpPr>
                <p:spPr bwMode="auto">
                  <a:xfrm>
                    <a:off x="3570" y="2012"/>
                    <a:ext cx="567" cy="5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08" name="Group 207">
                  <a:extLst>
                    <a:ext uri="{FF2B5EF4-FFF2-40B4-BE49-F238E27FC236}">
                      <a16:creationId xmlns:a16="http://schemas.microsoft.com/office/drawing/2014/main" id="{7843A1A7-DD6C-4558-ABD4-02AD459F749F}"/>
                    </a:ext>
                  </a:extLst>
                </p:cNvPr>
                <p:cNvGrpSpPr>
                  <a:grpSpLocks/>
                </p:cNvGrpSpPr>
                <p:nvPr/>
              </p:nvGrpSpPr>
              <p:grpSpPr bwMode="auto">
                <a:xfrm>
                  <a:off x="6102817" y="4206955"/>
                  <a:ext cx="622723" cy="149204"/>
                  <a:chOff x="4689" y="1893"/>
                  <a:chExt cx="680" cy="175"/>
                </a:xfrm>
              </p:grpSpPr>
              <p:grpSp>
                <p:nvGrpSpPr>
                  <p:cNvPr id="228" name="Group 227">
                    <a:extLst>
                      <a:ext uri="{FF2B5EF4-FFF2-40B4-BE49-F238E27FC236}">
                        <a16:creationId xmlns:a16="http://schemas.microsoft.com/office/drawing/2014/main" id="{617DB3C7-330C-49C0-B017-F91F699F2975}"/>
                      </a:ext>
                    </a:extLst>
                  </p:cNvPr>
                  <p:cNvGrpSpPr>
                    <a:grpSpLocks/>
                  </p:cNvGrpSpPr>
                  <p:nvPr/>
                </p:nvGrpSpPr>
                <p:grpSpPr bwMode="auto">
                  <a:xfrm rot="5400000">
                    <a:off x="4972" y="1610"/>
                    <a:ext cx="113" cy="680"/>
                    <a:chOff x="4972" y="1610"/>
                    <a:chExt cx="143" cy="680"/>
                  </a:xfrm>
                </p:grpSpPr>
                <p:sp>
                  <p:nvSpPr>
                    <p:cNvPr id="230" name="Rectangle 229">
                      <a:extLst>
                        <a:ext uri="{FF2B5EF4-FFF2-40B4-BE49-F238E27FC236}">
                          <a16:creationId xmlns:a16="http://schemas.microsoft.com/office/drawing/2014/main" id="{1325989E-BCD2-4F5A-BE39-FCD3F8822731}"/>
                        </a:ext>
                      </a:extLst>
                    </p:cNvPr>
                    <p:cNvSpPr>
                      <a:spLocks noChangeArrowheads="1"/>
                    </p:cNvSpPr>
                    <p:nvPr/>
                  </p:nvSpPr>
                  <p:spPr bwMode="auto">
                    <a:xfrm>
                      <a:off x="4972" y="1610"/>
                      <a:ext cx="143" cy="6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1" name="AutoShape 1525">
                      <a:extLst>
                        <a:ext uri="{FF2B5EF4-FFF2-40B4-BE49-F238E27FC236}">
                          <a16:creationId xmlns:a16="http://schemas.microsoft.com/office/drawing/2014/main" id="{652C8B9F-B0B0-4B85-9A68-097B4DBD365E}"/>
                        </a:ext>
                      </a:extLst>
                    </p:cNvPr>
                    <p:cNvSpPr>
                      <a:spLocks noChangeArrowheads="1"/>
                    </p:cNvSpPr>
                    <p:nvPr/>
                  </p:nvSpPr>
                  <p:spPr bwMode="auto">
                    <a:xfrm>
                      <a:off x="4972" y="1793"/>
                      <a:ext cx="143" cy="307"/>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2" name="AutoShape 1526">
                      <a:extLst>
                        <a:ext uri="{FF2B5EF4-FFF2-40B4-BE49-F238E27FC236}">
                          <a16:creationId xmlns:a16="http://schemas.microsoft.com/office/drawing/2014/main" id="{E90072F6-6886-49EF-98B4-0BDEA0348990}"/>
                        </a:ext>
                      </a:extLst>
                    </p:cNvPr>
                    <p:cNvSpPr>
                      <a:spLocks noChangeArrowheads="1"/>
                    </p:cNvSpPr>
                    <p:nvPr/>
                  </p:nvSpPr>
                  <p:spPr bwMode="auto">
                    <a:xfrm>
                      <a:off x="4972" y="1612"/>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3" name="AutoShape 1527">
                      <a:extLst>
                        <a:ext uri="{FF2B5EF4-FFF2-40B4-BE49-F238E27FC236}">
                          <a16:creationId xmlns:a16="http://schemas.microsoft.com/office/drawing/2014/main" id="{96F347B8-1A61-4AA5-8399-8919E643FB16}"/>
                        </a:ext>
                      </a:extLst>
                    </p:cNvPr>
                    <p:cNvSpPr>
                      <a:spLocks noChangeArrowheads="1"/>
                    </p:cNvSpPr>
                    <p:nvPr/>
                  </p:nvSpPr>
                  <p:spPr bwMode="auto">
                    <a:xfrm>
                      <a:off x="4972" y="2144"/>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29" name="Rectangle 228">
                    <a:extLst>
                      <a:ext uri="{FF2B5EF4-FFF2-40B4-BE49-F238E27FC236}">
                        <a16:creationId xmlns:a16="http://schemas.microsoft.com/office/drawing/2014/main" id="{88800A10-EE44-47CF-9A41-A1BBC795639F}"/>
                      </a:ext>
                    </a:extLst>
                  </p:cNvPr>
                  <p:cNvSpPr>
                    <a:spLocks noChangeArrowheads="1"/>
                  </p:cNvSpPr>
                  <p:nvPr/>
                </p:nvSpPr>
                <p:spPr bwMode="auto">
                  <a:xfrm>
                    <a:off x="4750" y="2011"/>
                    <a:ext cx="567" cy="5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09" name="Text Box 1529">
                  <a:extLst>
                    <a:ext uri="{FF2B5EF4-FFF2-40B4-BE49-F238E27FC236}">
                      <a16:creationId xmlns:a16="http://schemas.microsoft.com/office/drawing/2014/main" id="{49C3663D-EBDB-4464-BA3D-06619372EE51}"/>
                    </a:ext>
                  </a:extLst>
                </p:cNvPr>
                <p:cNvSpPr txBox="1">
                  <a:spLocks noChangeArrowheads="1"/>
                </p:cNvSpPr>
                <p:nvPr/>
              </p:nvSpPr>
              <p:spPr bwMode="auto">
                <a:xfrm>
                  <a:off x="5495562" y="3044749"/>
                  <a:ext cx="817783" cy="52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EV40</a:t>
                  </a:r>
                  <a:endParaRPr kumimoji="0" lang="en-GB"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grpSp>
              <p:nvGrpSpPr>
                <p:cNvPr id="210" name="Group 209">
                  <a:extLst>
                    <a:ext uri="{FF2B5EF4-FFF2-40B4-BE49-F238E27FC236}">
                      <a16:creationId xmlns:a16="http://schemas.microsoft.com/office/drawing/2014/main" id="{55F78601-5D74-4131-99EB-0062E7DA87EB}"/>
                    </a:ext>
                  </a:extLst>
                </p:cNvPr>
                <p:cNvGrpSpPr>
                  <a:grpSpLocks/>
                </p:cNvGrpSpPr>
                <p:nvPr/>
              </p:nvGrpSpPr>
              <p:grpSpPr bwMode="auto">
                <a:xfrm>
                  <a:off x="3548740" y="2923802"/>
                  <a:ext cx="1208818" cy="155171"/>
                  <a:chOff x="1900" y="388"/>
                  <a:chExt cx="1320" cy="182"/>
                </a:xfrm>
              </p:grpSpPr>
              <p:sp>
                <p:nvSpPr>
                  <p:cNvPr id="225" name="Rectangle 224">
                    <a:extLst>
                      <a:ext uri="{FF2B5EF4-FFF2-40B4-BE49-F238E27FC236}">
                        <a16:creationId xmlns:a16="http://schemas.microsoft.com/office/drawing/2014/main" id="{031F8866-86BA-4491-9BC2-CB191932113D}"/>
                      </a:ext>
                    </a:extLst>
                  </p:cNvPr>
                  <p:cNvSpPr>
                    <a:spLocks noChangeArrowheads="1"/>
                  </p:cNvSpPr>
                  <p:nvPr/>
                </p:nvSpPr>
                <p:spPr bwMode="auto">
                  <a:xfrm>
                    <a:off x="2993" y="388"/>
                    <a:ext cx="227" cy="170"/>
                  </a:xfrm>
                  <a:prstGeom prst="rect">
                    <a:avLst/>
                  </a:prstGeom>
                  <a:gradFill rotWithShape="1">
                    <a:gsLst>
                      <a:gs pos="0">
                        <a:srgbClr val="FF0000">
                          <a:gamma/>
                          <a:shade val="46275"/>
                          <a:invGamma/>
                        </a:srgbClr>
                      </a:gs>
                      <a:gs pos="50000">
                        <a:srgbClr val="FF0000"/>
                      </a:gs>
                      <a:gs pos="100000">
                        <a:srgbClr val="FF0000">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6" name="Freeform 376">
                    <a:extLst>
                      <a:ext uri="{FF2B5EF4-FFF2-40B4-BE49-F238E27FC236}">
                        <a16:creationId xmlns:a16="http://schemas.microsoft.com/office/drawing/2014/main" id="{A257C768-7C02-46B6-9276-D9F51E94BEF0}"/>
                      </a:ext>
                    </a:extLst>
                  </p:cNvPr>
                  <p:cNvSpPr>
                    <a:spLocks/>
                  </p:cNvSpPr>
                  <p:nvPr/>
                </p:nvSpPr>
                <p:spPr bwMode="auto">
                  <a:xfrm>
                    <a:off x="2027" y="409"/>
                    <a:ext cx="964" cy="135"/>
                  </a:xfrm>
                  <a:custGeom>
                    <a:avLst/>
                    <a:gdLst>
                      <a:gd name="T0" fmla="*/ 861 w 861"/>
                      <a:gd name="T1" fmla="*/ 0 h 135"/>
                      <a:gd name="T2" fmla="*/ 0 w 861"/>
                      <a:gd name="T3" fmla="*/ 49 h 135"/>
                      <a:gd name="T4" fmla="*/ 4 w 861"/>
                      <a:gd name="T5" fmla="*/ 100 h 135"/>
                      <a:gd name="T6" fmla="*/ 861 w 861"/>
                      <a:gd name="T7" fmla="*/ 135 h 135"/>
                      <a:gd name="T8" fmla="*/ 861 w 861"/>
                      <a:gd name="T9" fmla="*/ 0 h 135"/>
                    </a:gdLst>
                    <a:ahLst/>
                    <a:cxnLst>
                      <a:cxn ang="0">
                        <a:pos x="T0" y="T1"/>
                      </a:cxn>
                      <a:cxn ang="0">
                        <a:pos x="T2" y="T3"/>
                      </a:cxn>
                      <a:cxn ang="0">
                        <a:pos x="T4" y="T5"/>
                      </a:cxn>
                      <a:cxn ang="0">
                        <a:pos x="T6" y="T7"/>
                      </a:cxn>
                      <a:cxn ang="0">
                        <a:pos x="T8" y="T9"/>
                      </a:cxn>
                    </a:cxnLst>
                    <a:rect l="0" t="0" r="r" b="b"/>
                    <a:pathLst>
                      <a:path w="861" h="135">
                        <a:moveTo>
                          <a:pt x="861" y="0"/>
                        </a:moveTo>
                        <a:lnTo>
                          <a:pt x="0" y="49"/>
                        </a:lnTo>
                        <a:lnTo>
                          <a:pt x="4" y="100"/>
                        </a:lnTo>
                        <a:lnTo>
                          <a:pt x="861" y="135"/>
                        </a:lnTo>
                        <a:lnTo>
                          <a:pt x="861" y="0"/>
                        </a:lnTo>
                        <a:close/>
                      </a:path>
                    </a:pathLst>
                  </a:custGeom>
                  <a:gradFill rotWithShape="1">
                    <a:gsLst>
                      <a:gs pos="0">
                        <a:srgbClr val="FF0000">
                          <a:gamma/>
                          <a:shade val="46275"/>
                          <a:invGamma/>
                        </a:srgbClr>
                      </a:gs>
                      <a:gs pos="50000">
                        <a:srgbClr val="FF0000"/>
                      </a:gs>
                      <a:gs pos="100000">
                        <a:srgbClr val="FF0000">
                          <a:gamma/>
                          <a:shade val="46275"/>
                          <a:invGamma/>
                        </a:srgbClr>
                      </a:gs>
                    </a:gsLst>
                    <a:lin ang="540000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7" name="Oval 226">
                    <a:extLst>
                      <a:ext uri="{FF2B5EF4-FFF2-40B4-BE49-F238E27FC236}">
                        <a16:creationId xmlns:a16="http://schemas.microsoft.com/office/drawing/2014/main" id="{D45C307C-CB1E-48BF-8BC0-E3BC7D29D17A}"/>
                      </a:ext>
                    </a:extLst>
                  </p:cNvPr>
                  <p:cNvSpPr>
                    <a:spLocks noChangeArrowheads="1"/>
                  </p:cNvSpPr>
                  <p:nvPr/>
                </p:nvSpPr>
                <p:spPr bwMode="auto">
                  <a:xfrm>
                    <a:off x="1900" y="400"/>
                    <a:ext cx="170" cy="170"/>
                  </a:xfrm>
                  <a:prstGeom prst="ellips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11" name="Oval 210">
                  <a:extLst>
                    <a:ext uri="{FF2B5EF4-FFF2-40B4-BE49-F238E27FC236}">
                      <a16:creationId xmlns:a16="http://schemas.microsoft.com/office/drawing/2014/main" id="{2A6F3933-C3EF-4C2E-9AFC-689EC81B0974}"/>
                    </a:ext>
                  </a:extLst>
                </p:cNvPr>
                <p:cNvSpPr>
                  <a:spLocks noChangeArrowheads="1"/>
                </p:cNvSpPr>
                <p:nvPr/>
              </p:nvSpPr>
              <p:spPr bwMode="auto">
                <a:xfrm>
                  <a:off x="5332938" y="3099363"/>
                  <a:ext cx="242504" cy="242503"/>
                </a:xfrm>
                <a:prstGeom prst="ellipse">
                  <a:avLst/>
                </a:prstGeom>
                <a:solidFill>
                  <a:srgbClr val="FF0000"/>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12" name="Group 211">
                  <a:extLst>
                    <a:ext uri="{FF2B5EF4-FFF2-40B4-BE49-F238E27FC236}">
                      <a16:creationId xmlns:a16="http://schemas.microsoft.com/office/drawing/2014/main" id="{0BB75945-D7CA-4CC0-B759-70C0CAB28C05}"/>
                    </a:ext>
                  </a:extLst>
                </p:cNvPr>
                <p:cNvGrpSpPr>
                  <a:grpSpLocks/>
                </p:cNvGrpSpPr>
                <p:nvPr/>
              </p:nvGrpSpPr>
              <p:grpSpPr bwMode="auto">
                <a:xfrm>
                  <a:off x="5422070" y="2593000"/>
                  <a:ext cx="388620" cy="490220"/>
                  <a:chOff x="0" y="0"/>
                  <a:chExt cx="425" cy="575"/>
                </a:xfrm>
              </p:grpSpPr>
              <p:grpSp>
                <p:nvGrpSpPr>
                  <p:cNvPr id="220" name="Group 219">
                    <a:extLst>
                      <a:ext uri="{FF2B5EF4-FFF2-40B4-BE49-F238E27FC236}">
                        <a16:creationId xmlns:a16="http://schemas.microsoft.com/office/drawing/2014/main" id="{001A8F7E-9599-4FF8-8CEB-6FE58FE6F30E}"/>
                      </a:ext>
                    </a:extLst>
                  </p:cNvPr>
                  <p:cNvGrpSpPr>
                    <a:grpSpLocks/>
                  </p:cNvGrpSpPr>
                  <p:nvPr/>
                </p:nvGrpSpPr>
                <p:grpSpPr bwMode="auto">
                  <a:xfrm>
                    <a:off x="17" y="0"/>
                    <a:ext cx="397" cy="561"/>
                    <a:chOff x="17" y="0"/>
                    <a:chExt cx="397" cy="561"/>
                  </a:xfrm>
                </p:grpSpPr>
                <p:sp>
                  <p:nvSpPr>
                    <p:cNvPr id="222" name="AutoShape 1473">
                      <a:extLst>
                        <a:ext uri="{FF2B5EF4-FFF2-40B4-BE49-F238E27FC236}">
                          <a16:creationId xmlns:a16="http://schemas.microsoft.com/office/drawing/2014/main" id="{D12D8D7B-1438-4943-ADE9-A19DEFB8FA05}"/>
                        </a:ext>
                      </a:extLst>
                    </p:cNvPr>
                    <p:cNvSpPr>
                      <a:spLocks noChangeArrowheads="1"/>
                    </p:cNvSpPr>
                    <p:nvPr/>
                  </p:nvSpPr>
                  <p:spPr bwMode="auto">
                    <a:xfrm>
                      <a:off x="17" y="36"/>
                      <a:ext cx="395" cy="525"/>
                    </a:xfrm>
                    <a:prstGeom prst="roundRect">
                      <a:avLst>
                        <a:gd name="adj" fmla="val 16667"/>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3" name="Rectangle 222">
                      <a:extLst>
                        <a:ext uri="{FF2B5EF4-FFF2-40B4-BE49-F238E27FC236}">
                          <a16:creationId xmlns:a16="http://schemas.microsoft.com/office/drawing/2014/main" id="{52C57A8A-83ED-4DCE-9F1A-C21684852E05}"/>
                        </a:ext>
                      </a:extLst>
                    </p:cNvPr>
                    <p:cNvSpPr>
                      <a:spLocks noChangeArrowheads="1"/>
                    </p:cNvSpPr>
                    <p:nvPr/>
                  </p:nvSpPr>
                  <p:spPr bwMode="auto">
                    <a:xfrm>
                      <a:off x="17" y="147"/>
                      <a:ext cx="397" cy="256"/>
                    </a:xfrm>
                    <a:prstGeom prst="rect">
                      <a:avLst/>
                    </a:prstGeom>
                    <a:gradFill>
                      <a:gsLst>
                        <a:gs pos="50000">
                          <a:schemeClr val="accent1">
                            <a:lumMod val="5000"/>
                            <a:lumOff val="95000"/>
                          </a:schemeClr>
                        </a:gs>
                        <a:gs pos="3000">
                          <a:schemeClr val="accent1">
                            <a:lumMod val="75000"/>
                          </a:schemeClr>
                        </a:gs>
                        <a:gs pos="100000">
                          <a:schemeClr val="accent1">
                            <a:lumMod val="75000"/>
                          </a:schemeClr>
                        </a:gs>
                      </a:gsLst>
                      <a:lin ang="10800000" scaled="0"/>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4" name="Rectangle 223">
                      <a:extLst>
                        <a:ext uri="{FF2B5EF4-FFF2-40B4-BE49-F238E27FC236}">
                          <a16:creationId xmlns:a16="http://schemas.microsoft.com/office/drawing/2014/main" id="{3BD754E5-2F94-4575-AA2C-B3A412F6F13F}"/>
                        </a:ext>
                      </a:extLst>
                    </p:cNvPr>
                    <p:cNvSpPr>
                      <a:spLocks noChangeArrowheads="1"/>
                    </p:cNvSpPr>
                    <p:nvPr/>
                  </p:nvSpPr>
                  <p:spPr bwMode="auto">
                    <a:xfrm>
                      <a:off x="76" y="0"/>
                      <a:ext cx="283" cy="40"/>
                    </a:xfrm>
                    <a:prstGeom prst="rect">
                      <a:avLst/>
                    </a:prstGeom>
                    <a:gradFill rotWithShape="1">
                      <a:gsLst>
                        <a:gs pos="0">
                          <a:schemeClr val="bg1">
                            <a:lumMod val="95000"/>
                            <a:lumOff val="0"/>
                            <a:gamma/>
                            <a:shade val="46275"/>
                            <a:invGamma/>
                          </a:schemeClr>
                        </a:gs>
                        <a:gs pos="50000">
                          <a:schemeClr val="bg1">
                            <a:lumMod val="95000"/>
                            <a:lumOff val="0"/>
                          </a:schemeClr>
                        </a:gs>
                        <a:gs pos="100000">
                          <a:schemeClr val="bg1">
                            <a:lumMod val="95000"/>
                            <a:lumOff val="0"/>
                            <a:gamma/>
                            <a:shade val="46275"/>
                            <a:invGamma/>
                          </a:scheme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21" name="Rectangle 220">
                    <a:extLst>
                      <a:ext uri="{FF2B5EF4-FFF2-40B4-BE49-F238E27FC236}">
                        <a16:creationId xmlns:a16="http://schemas.microsoft.com/office/drawing/2014/main" id="{828B4908-F391-4BA3-B805-B349E42629A3}"/>
                      </a:ext>
                    </a:extLst>
                  </p:cNvPr>
                  <p:cNvSpPr>
                    <a:spLocks noChangeArrowheads="1"/>
                  </p:cNvSpPr>
                  <p:nvPr/>
                </p:nvSpPr>
                <p:spPr bwMode="auto">
                  <a:xfrm>
                    <a:off x="0" y="518"/>
                    <a:ext cx="425" cy="5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213" name="Group 212">
                  <a:extLst>
                    <a:ext uri="{FF2B5EF4-FFF2-40B4-BE49-F238E27FC236}">
                      <a16:creationId xmlns:a16="http://schemas.microsoft.com/office/drawing/2014/main" id="{141A9F6F-A12D-4B1E-9A3E-491C3215F18B}"/>
                    </a:ext>
                  </a:extLst>
                </p:cNvPr>
                <p:cNvGrpSpPr>
                  <a:grpSpLocks/>
                </p:cNvGrpSpPr>
                <p:nvPr/>
              </p:nvGrpSpPr>
              <p:grpSpPr bwMode="auto">
                <a:xfrm>
                  <a:off x="4921175" y="2594095"/>
                  <a:ext cx="388620" cy="490220"/>
                  <a:chOff x="0" y="0"/>
                  <a:chExt cx="425" cy="575"/>
                </a:xfrm>
              </p:grpSpPr>
              <p:grpSp>
                <p:nvGrpSpPr>
                  <p:cNvPr id="215" name="Group 214">
                    <a:extLst>
                      <a:ext uri="{FF2B5EF4-FFF2-40B4-BE49-F238E27FC236}">
                        <a16:creationId xmlns:a16="http://schemas.microsoft.com/office/drawing/2014/main" id="{BAC35668-37A9-4649-B40A-05F36560BA3E}"/>
                      </a:ext>
                    </a:extLst>
                  </p:cNvPr>
                  <p:cNvGrpSpPr>
                    <a:grpSpLocks/>
                  </p:cNvGrpSpPr>
                  <p:nvPr/>
                </p:nvGrpSpPr>
                <p:grpSpPr bwMode="auto">
                  <a:xfrm>
                    <a:off x="17" y="0"/>
                    <a:ext cx="397" cy="561"/>
                    <a:chOff x="17" y="0"/>
                    <a:chExt cx="397" cy="561"/>
                  </a:xfrm>
                </p:grpSpPr>
                <p:sp>
                  <p:nvSpPr>
                    <p:cNvPr id="217" name="AutoShape 1473">
                      <a:extLst>
                        <a:ext uri="{FF2B5EF4-FFF2-40B4-BE49-F238E27FC236}">
                          <a16:creationId xmlns:a16="http://schemas.microsoft.com/office/drawing/2014/main" id="{2BC350E4-D19C-4440-BC6C-E89A53EAFD1E}"/>
                        </a:ext>
                      </a:extLst>
                    </p:cNvPr>
                    <p:cNvSpPr>
                      <a:spLocks noChangeArrowheads="1"/>
                    </p:cNvSpPr>
                    <p:nvPr/>
                  </p:nvSpPr>
                  <p:spPr bwMode="auto">
                    <a:xfrm>
                      <a:off x="17" y="36"/>
                      <a:ext cx="395" cy="525"/>
                    </a:xfrm>
                    <a:prstGeom prst="roundRect">
                      <a:avLst>
                        <a:gd name="adj" fmla="val 16667"/>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8" name="Rectangle 217">
                      <a:extLst>
                        <a:ext uri="{FF2B5EF4-FFF2-40B4-BE49-F238E27FC236}">
                          <a16:creationId xmlns:a16="http://schemas.microsoft.com/office/drawing/2014/main" id="{DF13F139-BBA4-41F2-BCEC-8850ADC8EE18}"/>
                        </a:ext>
                      </a:extLst>
                    </p:cNvPr>
                    <p:cNvSpPr>
                      <a:spLocks noChangeArrowheads="1"/>
                    </p:cNvSpPr>
                    <p:nvPr/>
                  </p:nvSpPr>
                  <p:spPr bwMode="auto">
                    <a:xfrm>
                      <a:off x="17" y="147"/>
                      <a:ext cx="397" cy="256"/>
                    </a:xfrm>
                    <a:prstGeom prst="rect">
                      <a:avLst/>
                    </a:prstGeom>
                    <a:gradFill>
                      <a:gsLst>
                        <a:gs pos="50000">
                          <a:schemeClr val="accent1">
                            <a:lumMod val="5000"/>
                            <a:lumOff val="95000"/>
                          </a:schemeClr>
                        </a:gs>
                        <a:gs pos="3000">
                          <a:schemeClr val="accent1">
                            <a:lumMod val="75000"/>
                          </a:schemeClr>
                        </a:gs>
                        <a:gs pos="100000">
                          <a:schemeClr val="accent1">
                            <a:lumMod val="75000"/>
                          </a:schemeClr>
                        </a:gs>
                      </a:gsLst>
                      <a:lin ang="10800000" scaled="0"/>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19" name="Rectangle 218">
                      <a:extLst>
                        <a:ext uri="{FF2B5EF4-FFF2-40B4-BE49-F238E27FC236}">
                          <a16:creationId xmlns:a16="http://schemas.microsoft.com/office/drawing/2014/main" id="{1B0821A7-39BC-4CAA-A1C5-8CA96C94AE8C}"/>
                        </a:ext>
                      </a:extLst>
                    </p:cNvPr>
                    <p:cNvSpPr>
                      <a:spLocks noChangeArrowheads="1"/>
                    </p:cNvSpPr>
                    <p:nvPr/>
                  </p:nvSpPr>
                  <p:spPr bwMode="auto">
                    <a:xfrm>
                      <a:off x="76" y="0"/>
                      <a:ext cx="283" cy="40"/>
                    </a:xfrm>
                    <a:prstGeom prst="rect">
                      <a:avLst/>
                    </a:prstGeom>
                    <a:gradFill rotWithShape="1">
                      <a:gsLst>
                        <a:gs pos="0">
                          <a:schemeClr val="bg1">
                            <a:lumMod val="95000"/>
                            <a:lumOff val="0"/>
                            <a:gamma/>
                            <a:shade val="46275"/>
                            <a:invGamma/>
                          </a:schemeClr>
                        </a:gs>
                        <a:gs pos="50000">
                          <a:schemeClr val="bg1">
                            <a:lumMod val="95000"/>
                            <a:lumOff val="0"/>
                          </a:schemeClr>
                        </a:gs>
                        <a:gs pos="100000">
                          <a:schemeClr val="bg1">
                            <a:lumMod val="95000"/>
                            <a:lumOff val="0"/>
                            <a:gamma/>
                            <a:shade val="46275"/>
                            <a:invGamma/>
                          </a:scheme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16" name="Rectangle 215">
                    <a:extLst>
                      <a:ext uri="{FF2B5EF4-FFF2-40B4-BE49-F238E27FC236}">
                        <a16:creationId xmlns:a16="http://schemas.microsoft.com/office/drawing/2014/main" id="{EF659638-1BEF-4BBD-936A-4D7192C0EDC0}"/>
                      </a:ext>
                    </a:extLst>
                  </p:cNvPr>
                  <p:cNvSpPr>
                    <a:spLocks noChangeArrowheads="1"/>
                  </p:cNvSpPr>
                  <p:nvPr/>
                </p:nvSpPr>
                <p:spPr bwMode="auto">
                  <a:xfrm>
                    <a:off x="0" y="518"/>
                    <a:ext cx="425" cy="5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14" name="Text Box 1529">
                  <a:extLst>
                    <a:ext uri="{FF2B5EF4-FFF2-40B4-BE49-F238E27FC236}">
                      <a16:creationId xmlns:a16="http://schemas.microsoft.com/office/drawing/2014/main" id="{42525B0B-EDCB-4C69-B539-7A4B7666E253}"/>
                    </a:ext>
                  </a:extLst>
                </p:cNvPr>
                <p:cNvSpPr txBox="1">
                  <a:spLocks noChangeArrowheads="1"/>
                </p:cNvSpPr>
                <p:nvPr/>
              </p:nvSpPr>
              <p:spPr bwMode="auto">
                <a:xfrm>
                  <a:off x="6183953" y="3487364"/>
                  <a:ext cx="817245" cy="52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kumimoji="0" lang="en-GB"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EV40</a:t>
                  </a:r>
                  <a:endParaRPr kumimoji="0" lang="en-GB"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grpSp>
          <p:grpSp>
            <p:nvGrpSpPr>
              <p:cNvPr id="180" name="Group 179">
                <a:extLst>
                  <a:ext uri="{FF2B5EF4-FFF2-40B4-BE49-F238E27FC236}">
                    <a16:creationId xmlns:a16="http://schemas.microsoft.com/office/drawing/2014/main" id="{049B4B62-4100-4575-A144-0F4E23485CA1}"/>
                  </a:ext>
                </a:extLst>
              </p:cNvPr>
              <p:cNvGrpSpPr>
                <a:grpSpLocks noChangeAspect="1"/>
              </p:cNvGrpSpPr>
              <p:nvPr/>
            </p:nvGrpSpPr>
            <p:grpSpPr>
              <a:xfrm>
                <a:off x="7089286" y="3638832"/>
                <a:ext cx="521493" cy="618556"/>
                <a:chOff x="5340737" y="3046452"/>
                <a:chExt cx="520089" cy="616884"/>
              </a:xfrm>
            </p:grpSpPr>
            <p:sp>
              <p:nvSpPr>
                <p:cNvPr id="181" name="Oval 180">
                  <a:extLst>
                    <a:ext uri="{FF2B5EF4-FFF2-40B4-BE49-F238E27FC236}">
                      <a16:creationId xmlns:a16="http://schemas.microsoft.com/office/drawing/2014/main" id="{748A6DEB-0433-48C9-A921-8B4EEA7146EC}"/>
                    </a:ext>
                  </a:extLst>
                </p:cNvPr>
                <p:cNvSpPr/>
                <p:nvPr/>
              </p:nvSpPr>
              <p:spPr>
                <a:xfrm>
                  <a:off x="5512066" y="3514973"/>
                  <a:ext cx="90000" cy="90000"/>
                </a:xfrm>
                <a:prstGeom prst="ellipse">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2" name="Oval 181">
                  <a:extLst>
                    <a:ext uri="{FF2B5EF4-FFF2-40B4-BE49-F238E27FC236}">
                      <a16:creationId xmlns:a16="http://schemas.microsoft.com/office/drawing/2014/main" id="{98C21672-A390-4EB9-8553-F32C1201C490}"/>
                    </a:ext>
                  </a:extLst>
                </p:cNvPr>
                <p:cNvSpPr/>
                <p:nvPr/>
              </p:nvSpPr>
              <p:spPr>
                <a:xfrm>
                  <a:off x="5444631" y="3509631"/>
                  <a:ext cx="54000" cy="54000"/>
                </a:xfrm>
                <a:prstGeom prst="ellipse">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3" name="Oval 182">
                  <a:extLst>
                    <a:ext uri="{FF2B5EF4-FFF2-40B4-BE49-F238E27FC236}">
                      <a16:creationId xmlns:a16="http://schemas.microsoft.com/office/drawing/2014/main" id="{D92F88E6-27B7-4701-AE05-A2EEFD266F82}"/>
                    </a:ext>
                  </a:extLst>
                </p:cNvPr>
                <p:cNvSpPr/>
                <p:nvPr/>
              </p:nvSpPr>
              <p:spPr>
                <a:xfrm>
                  <a:off x="5349016" y="3266405"/>
                  <a:ext cx="82800" cy="828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4" name="Oval 183">
                  <a:extLst>
                    <a:ext uri="{FF2B5EF4-FFF2-40B4-BE49-F238E27FC236}">
                      <a16:creationId xmlns:a16="http://schemas.microsoft.com/office/drawing/2014/main" id="{788F801D-47DA-4633-88AA-53D01F431CE7}"/>
                    </a:ext>
                  </a:extLst>
                </p:cNvPr>
                <p:cNvSpPr/>
                <p:nvPr/>
              </p:nvSpPr>
              <p:spPr>
                <a:xfrm>
                  <a:off x="5700940" y="3265430"/>
                  <a:ext cx="82800" cy="828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5" name="Oval 184">
                  <a:extLst>
                    <a:ext uri="{FF2B5EF4-FFF2-40B4-BE49-F238E27FC236}">
                      <a16:creationId xmlns:a16="http://schemas.microsoft.com/office/drawing/2014/main" id="{0B070D9B-6319-4D10-BCA8-C247207DFB4F}"/>
                    </a:ext>
                  </a:extLst>
                </p:cNvPr>
                <p:cNvSpPr/>
                <p:nvPr/>
              </p:nvSpPr>
              <p:spPr>
                <a:xfrm>
                  <a:off x="5700951" y="3580063"/>
                  <a:ext cx="82800" cy="828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86" name="Oval 185">
                  <a:extLst>
                    <a:ext uri="{FF2B5EF4-FFF2-40B4-BE49-F238E27FC236}">
                      <a16:creationId xmlns:a16="http://schemas.microsoft.com/office/drawing/2014/main" id="{9666FC9C-0C4A-48E6-A522-2DC80D210457}"/>
                    </a:ext>
                  </a:extLst>
                </p:cNvPr>
                <p:cNvSpPr/>
                <p:nvPr/>
              </p:nvSpPr>
              <p:spPr>
                <a:xfrm>
                  <a:off x="5345810" y="3580536"/>
                  <a:ext cx="82800" cy="828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0" name="Oval 189">
                  <a:extLst>
                    <a:ext uri="{FF2B5EF4-FFF2-40B4-BE49-F238E27FC236}">
                      <a16:creationId xmlns:a16="http://schemas.microsoft.com/office/drawing/2014/main" id="{B294BF70-F192-4EBF-9261-6E5F3D0D0987}"/>
                    </a:ext>
                  </a:extLst>
                </p:cNvPr>
                <p:cNvSpPr/>
                <p:nvPr/>
              </p:nvSpPr>
              <p:spPr>
                <a:xfrm>
                  <a:off x="5680826" y="3046452"/>
                  <a:ext cx="180000" cy="18000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1" name="Oval 190">
                  <a:extLst>
                    <a:ext uri="{FF2B5EF4-FFF2-40B4-BE49-F238E27FC236}">
                      <a16:creationId xmlns:a16="http://schemas.microsoft.com/office/drawing/2014/main" id="{3EECCB9E-3FA5-4E23-91E4-9A187A8AB1A1}"/>
                    </a:ext>
                  </a:extLst>
                </p:cNvPr>
                <p:cNvSpPr/>
                <p:nvPr/>
              </p:nvSpPr>
              <p:spPr>
                <a:xfrm>
                  <a:off x="5340737" y="3047591"/>
                  <a:ext cx="90000" cy="90000"/>
                </a:xfrm>
                <a:prstGeom prst="ellipse">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2" name="Oval 191">
                  <a:extLst>
                    <a:ext uri="{FF2B5EF4-FFF2-40B4-BE49-F238E27FC236}">
                      <a16:creationId xmlns:a16="http://schemas.microsoft.com/office/drawing/2014/main" id="{406003D2-DF24-4661-83CC-D85968289B27}"/>
                    </a:ext>
                  </a:extLst>
                </p:cNvPr>
                <p:cNvSpPr/>
                <p:nvPr/>
              </p:nvSpPr>
              <p:spPr>
                <a:xfrm>
                  <a:off x="5494700" y="3147367"/>
                  <a:ext cx="90000" cy="90000"/>
                </a:xfrm>
                <a:prstGeom prst="ellipse">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grpSp>
        <p:sp>
          <p:nvSpPr>
            <p:cNvPr id="178" name="Rectangle 177">
              <a:extLst>
                <a:ext uri="{FF2B5EF4-FFF2-40B4-BE49-F238E27FC236}">
                  <a16:creationId xmlns:a16="http://schemas.microsoft.com/office/drawing/2014/main" id="{B4CB40F1-0EE1-4F53-B6A0-01D2F0921A24}"/>
                </a:ext>
              </a:extLst>
            </p:cNvPr>
            <p:cNvSpPr/>
            <p:nvPr/>
          </p:nvSpPr>
          <p:spPr>
            <a:xfrm>
              <a:off x="3126316" y="2624152"/>
              <a:ext cx="95097" cy="72000"/>
            </a:xfrm>
            <a:prstGeom prst="rect">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 name="Title 1">
            <a:extLst>
              <a:ext uri="{FF2B5EF4-FFF2-40B4-BE49-F238E27FC236}">
                <a16:creationId xmlns:a16="http://schemas.microsoft.com/office/drawing/2014/main" id="{EA741166-79AA-4CE4-BDD3-9366E36EEE85}"/>
              </a:ext>
            </a:extLst>
          </p:cNvPr>
          <p:cNvSpPr txBox="1">
            <a:spLocks/>
          </p:cNvSpPr>
          <p:nvPr/>
        </p:nvSpPr>
        <p:spPr>
          <a:xfrm>
            <a:off x="2048259" y="4730"/>
            <a:ext cx="5155043" cy="5984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0" cap="none" spc="0" normalizeH="0" baseline="0" noProof="0" dirty="0">
                <a:ln>
                  <a:noFill/>
                </a:ln>
                <a:solidFill>
                  <a:srgbClr val="0070C0"/>
                </a:solidFill>
                <a:effectLst/>
                <a:uLnTx/>
                <a:uFillTx/>
                <a:latin typeface="Calibri"/>
                <a:ea typeface="+mj-ea"/>
                <a:cs typeface="Calibri" pitchFamily="34" charset="0"/>
              </a:rPr>
              <a:t>Supply power and motor connections</a:t>
            </a:r>
            <a:endParaRPr kumimoji="0" lang="en-GB" sz="2000" b="0" i="0" u="none" strike="noStrike" kern="1200" cap="none" spc="0" normalizeH="0" baseline="0" noProof="0" dirty="0">
              <a:ln>
                <a:noFill/>
              </a:ln>
              <a:solidFill>
                <a:srgbClr val="0070C0"/>
              </a:solidFill>
              <a:effectLst/>
              <a:uLnTx/>
              <a:uFillTx/>
              <a:latin typeface="Calibri"/>
              <a:ea typeface="+mj-ea"/>
            </a:endParaRPr>
          </a:p>
        </p:txBody>
      </p:sp>
      <p:grpSp>
        <p:nvGrpSpPr>
          <p:cNvPr id="255" name="Group 254"/>
          <p:cNvGrpSpPr/>
          <p:nvPr/>
        </p:nvGrpSpPr>
        <p:grpSpPr>
          <a:xfrm>
            <a:off x="5342522" y="3203120"/>
            <a:ext cx="1403405" cy="652810"/>
            <a:chOff x="414899" y="598775"/>
            <a:chExt cx="3802953" cy="2284988"/>
          </a:xfrm>
        </p:grpSpPr>
        <p:sp>
          <p:nvSpPr>
            <p:cNvPr id="256" name="Freeform 255"/>
            <p:cNvSpPr/>
            <p:nvPr/>
          </p:nvSpPr>
          <p:spPr>
            <a:xfrm rot="20380710">
              <a:off x="2065204" y="827923"/>
              <a:ext cx="2152648" cy="958365"/>
            </a:xfrm>
            <a:custGeom>
              <a:avLst/>
              <a:gdLst>
                <a:gd name="connsiteX0" fmla="*/ 0 w 2152650"/>
                <a:gd name="connsiteY0" fmla="*/ 203200 h 958850"/>
                <a:gd name="connsiteX1" fmla="*/ 209550 w 2152650"/>
                <a:gd name="connsiteY1" fmla="*/ 127000 h 958850"/>
                <a:gd name="connsiteX2" fmla="*/ 412750 w 2152650"/>
                <a:gd name="connsiteY2" fmla="*/ 76200 h 958850"/>
                <a:gd name="connsiteX3" fmla="*/ 622300 w 2152650"/>
                <a:gd name="connsiteY3" fmla="*/ 25400 h 958850"/>
                <a:gd name="connsiteX4" fmla="*/ 819150 w 2152650"/>
                <a:gd name="connsiteY4" fmla="*/ 0 h 958850"/>
                <a:gd name="connsiteX5" fmla="*/ 1016000 w 2152650"/>
                <a:gd name="connsiteY5" fmla="*/ 0 h 958850"/>
                <a:gd name="connsiteX6" fmla="*/ 1193800 w 2152650"/>
                <a:gd name="connsiteY6" fmla="*/ 6350 h 958850"/>
                <a:gd name="connsiteX7" fmla="*/ 1390650 w 2152650"/>
                <a:gd name="connsiteY7" fmla="*/ 31750 h 958850"/>
                <a:gd name="connsiteX8" fmla="*/ 1574800 w 2152650"/>
                <a:gd name="connsiteY8" fmla="*/ 50800 h 958850"/>
                <a:gd name="connsiteX9" fmla="*/ 1778000 w 2152650"/>
                <a:gd name="connsiteY9" fmla="*/ 101600 h 958850"/>
                <a:gd name="connsiteX10" fmla="*/ 1955800 w 2152650"/>
                <a:gd name="connsiteY10" fmla="*/ 139700 h 958850"/>
                <a:gd name="connsiteX11" fmla="*/ 2152650 w 2152650"/>
                <a:gd name="connsiteY11" fmla="*/ 203200 h 958850"/>
                <a:gd name="connsiteX12" fmla="*/ 1822450 w 2152650"/>
                <a:gd name="connsiteY12" fmla="*/ 958850 h 958850"/>
                <a:gd name="connsiteX13" fmla="*/ 1670050 w 2152650"/>
                <a:gd name="connsiteY13" fmla="*/ 908050 h 958850"/>
                <a:gd name="connsiteX14" fmla="*/ 1574800 w 2152650"/>
                <a:gd name="connsiteY14" fmla="*/ 869950 h 958850"/>
                <a:gd name="connsiteX15" fmla="*/ 1460500 w 2152650"/>
                <a:gd name="connsiteY15" fmla="*/ 882650 h 958850"/>
                <a:gd name="connsiteX16" fmla="*/ 1295400 w 2152650"/>
                <a:gd name="connsiteY16" fmla="*/ 863600 h 958850"/>
                <a:gd name="connsiteX17" fmla="*/ 1149350 w 2152650"/>
                <a:gd name="connsiteY17" fmla="*/ 844550 h 958850"/>
                <a:gd name="connsiteX18" fmla="*/ 984250 w 2152650"/>
                <a:gd name="connsiteY18" fmla="*/ 838200 h 958850"/>
                <a:gd name="connsiteX19" fmla="*/ 825500 w 2152650"/>
                <a:gd name="connsiteY19" fmla="*/ 838200 h 958850"/>
                <a:gd name="connsiteX20" fmla="*/ 692150 w 2152650"/>
                <a:gd name="connsiteY20" fmla="*/ 838200 h 958850"/>
                <a:gd name="connsiteX21" fmla="*/ 596900 w 2152650"/>
                <a:gd name="connsiteY21" fmla="*/ 863600 h 958850"/>
                <a:gd name="connsiteX22" fmla="*/ 508000 w 2152650"/>
                <a:gd name="connsiteY22" fmla="*/ 869950 h 958850"/>
                <a:gd name="connsiteX23" fmla="*/ 406400 w 2152650"/>
                <a:gd name="connsiteY23" fmla="*/ 908050 h 958850"/>
                <a:gd name="connsiteX24" fmla="*/ 298450 w 2152650"/>
                <a:gd name="connsiteY24" fmla="*/ 952500 h 958850"/>
                <a:gd name="connsiteX25" fmla="*/ 0 w 2152650"/>
                <a:gd name="connsiteY25" fmla="*/ 203200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52650" h="958850">
                  <a:moveTo>
                    <a:pt x="0" y="203200"/>
                  </a:moveTo>
                  <a:lnTo>
                    <a:pt x="209550" y="127000"/>
                  </a:lnTo>
                  <a:lnTo>
                    <a:pt x="412750" y="76200"/>
                  </a:lnTo>
                  <a:lnTo>
                    <a:pt x="622300" y="25400"/>
                  </a:lnTo>
                  <a:lnTo>
                    <a:pt x="819150" y="0"/>
                  </a:lnTo>
                  <a:lnTo>
                    <a:pt x="1016000" y="0"/>
                  </a:lnTo>
                  <a:lnTo>
                    <a:pt x="1193800" y="6350"/>
                  </a:lnTo>
                  <a:lnTo>
                    <a:pt x="1390650" y="31750"/>
                  </a:lnTo>
                  <a:lnTo>
                    <a:pt x="1574800" y="50800"/>
                  </a:lnTo>
                  <a:lnTo>
                    <a:pt x="1778000" y="101600"/>
                  </a:lnTo>
                  <a:lnTo>
                    <a:pt x="1955800" y="139700"/>
                  </a:lnTo>
                  <a:lnTo>
                    <a:pt x="2152650" y="203200"/>
                  </a:lnTo>
                  <a:lnTo>
                    <a:pt x="1822450" y="958850"/>
                  </a:lnTo>
                  <a:lnTo>
                    <a:pt x="1670050" y="908050"/>
                  </a:lnTo>
                  <a:lnTo>
                    <a:pt x="1574800" y="869950"/>
                  </a:lnTo>
                  <a:lnTo>
                    <a:pt x="1460500" y="882650"/>
                  </a:lnTo>
                  <a:lnTo>
                    <a:pt x="1295400" y="863600"/>
                  </a:lnTo>
                  <a:lnTo>
                    <a:pt x="1149350" y="844550"/>
                  </a:lnTo>
                  <a:lnTo>
                    <a:pt x="984250" y="838200"/>
                  </a:lnTo>
                  <a:lnTo>
                    <a:pt x="825500" y="838200"/>
                  </a:lnTo>
                  <a:lnTo>
                    <a:pt x="692150" y="838200"/>
                  </a:lnTo>
                  <a:lnTo>
                    <a:pt x="596900" y="863600"/>
                  </a:lnTo>
                  <a:lnTo>
                    <a:pt x="508000" y="869950"/>
                  </a:lnTo>
                  <a:lnTo>
                    <a:pt x="406400" y="908050"/>
                  </a:lnTo>
                  <a:lnTo>
                    <a:pt x="298450" y="952500"/>
                  </a:lnTo>
                  <a:lnTo>
                    <a:pt x="0" y="203200"/>
                  </a:lnTo>
                  <a:close/>
                </a:path>
              </a:pathLst>
            </a:cu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7" name="Freeform 256"/>
            <p:cNvSpPr/>
            <p:nvPr/>
          </p:nvSpPr>
          <p:spPr>
            <a:xfrm rot="9579238">
              <a:off x="414899" y="1695434"/>
              <a:ext cx="2152648" cy="958852"/>
            </a:xfrm>
            <a:custGeom>
              <a:avLst/>
              <a:gdLst>
                <a:gd name="connsiteX0" fmla="*/ 0 w 2152650"/>
                <a:gd name="connsiteY0" fmla="*/ 203200 h 958850"/>
                <a:gd name="connsiteX1" fmla="*/ 209550 w 2152650"/>
                <a:gd name="connsiteY1" fmla="*/ 127000 h 958850"/>
                <a:gd name="connsiteX2" fmla="*/ 412750 w 2152650"/>
                <a:gd name="connsiteY2" fmla="*/ 76200 h 958850"/>
                <a:gd name="connsiteX3" fmla="*/ 622300 w 2152650"/>
                <a:gd name="connsiteY3" fmla="*/ 25400 h 958850"/>
                <a:gd name="connsiteX4" fmla="*/ 819150 w 2152650"/>
                <a:gd name="connsiteY4" fmla="*/ 0 h 958850"/>
                <a:gd name="connsiteX5" fmla="*/ 1016000 w 2152650"/>
                <a:gd name="connsiteY5" fmla="*/ 0 h 958850"/>
                <a:gd name="connsiteX6" fmla="*/ 1193800 w 2152650"/>
                <a:gd name="connsiteY6" fmla="*/ 6350 h 958850"/>
                <a:gd name="connsiteX7" fmla="*/ 1390650 w 2152650"/>
                <a:gd name="connsiteY7" fmla="*/ 31750 h 958850"/>
                <a:gd name="connsiteX8" fmla="*/ 1574800 w 2152650"/>
                <a:gd name="connsiteY8" fmla="*/ 50800 h 958850"/>
                <a:gd name="connsiteX9" fmla="*/ 1778000 w 2152650"/>
                <a:gd name="connsiteY9" fmla="*/ 101600 h 958850"/>
                <a:gd name="connsiteX10" fmla="*/ 1955800 w 2152650"/>
                <a:gd name="connsiteY10" fmla="*/ 139700 h 958850"/>
                <a:gd name="connsiteX11" fmla="*/ 2152650 w 2152650"/>
                <a:gd name="connsiteY11" fmla="*/ 203200 h 958850"/>
                <a:gd name="connsiteX12" fmla="*/ 1822450 w 2152650"/>
                <a:gd name="connsiteY12" fmla="*/ 958850 h 958850"/>
                <a:gd name="connsiteX13" fmla="*/ 1670050 w 2152650"/>
                <a:gd name="connsiteY13" fmla="*/ 908050 h 958850"/>
                <a:gd name="connsiteX14" fmla="*/ 1574800 w 2152650"/>
                <a:gd name="connsiteY14" fmla="*/ 869950 h 958850"/>
                <a:gd name="connsiteX15" fmla="*/ 1460500 w 2152650"/>
                <a:gd name="connsiteY15" fmla="*/ 882650 h 958850"/>
                <a:gd name="connsiteX16" fmla="*/ 1295400 w 2152650"/>
                <a:gd name="connsiteY16" fmla="*/ 863600 h 958850"/>
                <a:gd name="connsiteX17" fmla="*/ 1149350 w 2152650"/>
                <a:gd name="connsiteY17" fmla="*/ 844550 h 958850"/>
                <a:gd name="connsiteX18" fmla="*/ 984250 w 2152650"/>
                <a:gd name="connsiteY18" fmla="*/ 838200 h 958850"/>
                <a:gd name="connsiteX19" fmla="*/ 825500 w 2152650"/>
                <a:gd name="connsiteY19" fmla="*/ 838200 h 958850"/>
                <a:gd name="connsiteX20" fmla="*/ 692150 w 2152650"/>
                <a:gd name="connsiteY20" fmla="*/ 838200 h 958850"/>
                <a:gd name="connsiteX21" fmla="*/ 596900 w 2152650"/>
                <a:gd name="connsiteY21" fmla="*/ 863600 h 958850"/>
                <a:gd name="connsiteX22" fmla="*/ 508000 w 2152650"/>
                <a:gd name="connsiteY22" fmla="*/ 869950 h 958850"/>
                <a:gd name="connsiteX23" fmla="*/ 406400 w 2152650"/>
                <a:gd name="connsiteY23" fmla="*/ 908050 h 958850"/>
                <a:gd name="connsiteX24" fmla="*/ 298450 w 2152650"/>
                <a:gd name="connsiteY24" fmla="*/ 952500 h 958850"/>
                <a:gd name="connsiteX25" fmla="*/ 0 w 2152650"/>
                <a:gd name="connsiteY25" fmla="*/ 203200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52650" h="958850">
                  <a:moveTo>
                    <a:pt x="0" y="203200"/>
                  </a:moveTo>
                  <a:lnTo>
                    <a:pt x="209550" y="127000"/>
                  </a:lnTo>
                  <a:lnTo>
                    <a:pt x="412750" y="76200"/>
                  </a:lnTo>
                  <a:lnTo>
                    <a:pt x="622300" y="25400"/>
                  </a:lnTo>
                  <a:lnTo>
                    <a:pt x="819150" y="0"/>
                  </a:lnTo>
                  <a:lnTo>
                    <a:pt x="1016000" y="0"/>
                  </a:lnTo>
                  <a:lnTo>
                    <a:pt x="1193800" y="6350"/>
                  </a:lnTo>
                  <a:lnTo>
                    <a:pt x="1390650" y="31750"/>
                  </a:lnTo>
                  <a:lnTo>
                    <a:pt x="1574800" y="50800"/>
                  </a:lnTo>
                  <a:lnTo>
                    <a:pt x="1778000" y="101600"/>
                  </a:lnTo>
                  <a:lnTo>
                    <a:pt x="1955800" y="139700"/>
                  </a:lnTo>
                  <a:lnTo>
                    <a:pt x="2152650" y="203200"/>
                  </a:lnTo>
                  <a:lnTo>
                    <a:pt x="1822450" y="958850"/>
                  </a:lnTo>
                  <a:lnTo>
                    <a:pt x="1670050" y="908050"/>
                  </a:lnTo>
                  <a:lnTo>
                    <a:pt x="1574800" y="869950"/>
                  </a:lnTo>
                  <a:lnTo>
                    <a:pt x="1460500" y="882650"/>
                  </a:lnTo>
                  <a:lnTo>
                    <a:pt x="1295400" y="863600"/>
                  </a:lnTo>
                  <a:lnTo>
                    <a:pt x="1149350" y="844550"/>
                  </a:lnTo>
                  <a:lnTo>
                    <a:pt x="984250" y="838200"/>
                  </a:lnTo>
                  <a:lnTo>
                    <a:pt x="825500" y="838200"/>
                  </a:lnTo>
                  <a:lnTo>
                    <a:pt x="692150" y="838200"/>
                  </a:lnTo>
                  <a:lnTo>
                    <a:pt x="596900" y="863600"/>
                  </a:lnTo>
                  <a:lnTo>
                    <a:pt x="508000" y="869950"/>
                  </a:lnTo>
                  <a:lnTo>
                    <a:pt x="406400" y="908050"/>
                  </a:lnTo>
                  <a:lnTo>
                    <a:pt x="298450" y="952500"/>
                  </a:lnTo>
                  <a:lnTo>
                    <a:pt x="0" y="203200"/>
                  </a:lnTo>
                  <a:close/>
                </a:path>
              </a:pathLst>
            </a:cu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8" name="Rectangle 257"/>
            <p:cNvSpPr/>
            <p:nvPr/>
          </p:nvSpPr>
          <p:spPr>
            <a:xfrm rot="10959238">
              <a:off x="556527" y="1886561"/>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59" name="Rectangle 258"/>
            <p:cNvSpPr/>
            <p:nvPr/>
          </p:nvSpPr>
          <p:spPr>
            <a:xfrm rot="10659238">
              <a:off x="710592" y="1882041"/>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0" name="Rectangle 259"/>
            <p:cNvSpPr/>
            <p:nvPr/>
          </p:nvSpPr>
          <p:spPr>
            <a:xfrm rot="10419238">
              <a:off x="870285" y="1860604"/>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1" name="Rectangle 260"/>
            <p:cNvSpPr/>
            <p:nvPr/>
          </p:nvSpPr>
          <p:spPr>
            <a:xfrm rot="10179238">
              <a:off x="1036199" y="1830598"/>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2" name="Rectangle 261"/>
            <p:cNvSpPr/>
            <p:nvPr/>
          </p:nvSpPr>
          <p:spPr>
            <a:xfrm rot="9999238">
              <a:off x="1199595" y="1799441"/>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3" name="Rectangle 262"/>
            <p:cNvSpPr/>
            <p:nvPr/>
          </p:nvSpPr>
          <p:spPr>
            <a:xfrm rot="9759238">
              <a:off x="1365536" y="1749109"/>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264" name="Group 263"/>
            <p:cNvGrpSpPr/>
            <p:nvPr/>
          </p:nvGrpSpPr>
          <p:grpSpPr>
            <a:xfrm rot="9579238">
              <a:off x="1464624" y="1385751"/>
              <a:ext cx="954556" cy="1160099"/>
              <a:chOff x="1329350" y="1564294"/>
              <a:chExt cx="954558" cy="1160098"/>
            </a:xfrm>
          </p:grpSpPr>
          <p:sp>
            <p:nvSpPr>
              <p:cNvPr id="276" name="Rectangle 275"/>
              <p:cNvSpPr/>
              <p:nvPr/>
            </p:nvSpPr>
            <p:spPr>
              <a:xfrm rot="9600000" flipH="1">
                <a:off x="1329350" y="1727192"/>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7" name="Rectangle 276"/>
              <p:cNvSpPr/>
              <p:nvPr/>
            </p:nvSpPr>
            <p:spPr>
              <a:xfrm>
                <a:off x="2182323" y="1564294"/>
                <a:ext cx="101585" cy="996618"/>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8" name="Rectangle 277"/>
              <p:cNvSpPr/>
              <p:nvPr/>
            </p:nvSpPr>
            <p:spPr>
              <a:xfrm rot="21360000">
                <a:off x="2017248" y="1564294"/>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9" name="Rectangle 278"/>
              <p:cNvSpPr/>
              <p:nvPr/>
            </p:nvSpPr>
            <p:spPr>
              <a:xfrm rot="20700000">
                <a:off x="1488671" y="1665894"/>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0" name="Rectangle 279"/>
              <p:cNvSpPr/>
              <p:nvPr/>
            </p:nvSpPr>
            <p:spPr>
              <a:xfrm rot="21000000">
                <a:off x="1657368" y="1615056"/>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81" name="Rectangle 280"/>
              <p:cNvSpPr/>
              <p:nvPr/>
            </p:nvSpPr>
            <p:spPr>
              <a:xfrm rot="21180000">
                <a:off x="1837369" y="1584441"/>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265" name="Rectangle 264"/>
            <p:cNvSpPr/>
            <p:nvPr/>
          </p:nvSpPr>
          <p:spPr>
            <a:xfrm rot="160710">
              <a:off x="3975495" y="598775"/>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6" name="Rectangle 265"/>
            <p:cNvSpPr/>
            <p:nvPr/>
          </p:nvSpPr>
          <p:spPr>
            <a:xfrm rot="21460710">
              <a:off x="3821438" y="603254"/>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7" name="Rectangle 266"/>
            <p:cNvSpPr/>
            <p:nvPr/>
          </p:nvSpPr>
          <p:spPr>
            <a:xfrm rot="21220710">
              <a:off x="3661745" y="624641"/>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8" name="Rectangle 267"/>
            <p:cNvSpPr/>
            <p:nvPr/>
          </p:nvSpPr>
          <p:spPr>
            <a:xfrm rot="20980710">
              <a:off x="3495820" y="654591"/>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69" name="Rectangle 268"/>
            <p:cNvSpPr/>
            <p:nvPr/>
          </p:nvSpPr>
          <p:spPr>
            <a:xfrm rot="20800710">
              <a:off x="3332416" y="685692"/>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0" name="Rectangle 269"/>
            <p:cNvSpPr/>
            <p:nvPr/>
          </p:nvSpPr>
          <p:spPr>
            <a:xfrm rot="20560710">
              <a:off x="3166459" y="735958"/>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1" name="Rectangle 270"/>
            <p:cNvSpPr/>
            <p:nvPr/>
          </p:nvSpPr>
          <p:spPr>
            <a:xfrm rot="20380710">
              <a:off x="3011529" y="793164"/>
              <a:ext cx="101586" cy="99611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2" name="Rectangle 271"/>
            <p:cNvSpPr/>
            <p:nvPr/>
          </p:nvSpPr>
          <p:spPr>
            <a:xfrm rot="20140710">
              <a:off x="2856851" y="850608"/>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3" name="Rectangle 272"/>
            <p:cNvSpPr/>
            <p:nvPr/>
          </p:nvSpPr>
          <p:spPr>
            <a:xfrm rot="19480710">
              <a:off x="2396438" y="1129408"/>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4" name="Rectangle 273"/>
            <p:cNvSpPr/>
            <p:nvPr/>
          </p:nvSpPr>
          <p:spPr>
            <a:xfrm rot="19780710">
              <a:off x="2536982" y="1023169"/>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75" name="Rectangle 274"/>
            <p:cNvSpPr/>
            <p:nvPr/>
          </p:nvSpPr>
          <p:spPr>
            <a:xfrm rot="19960710">
              <a:off x="2695163" y="931965"/>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14" name="Freeform 13"/>
          <p:cNvSpPr>
            <a:spLocks/>
          </p:cNvSpPr>
          <p:nvPr/>
        </p:nvSpPr>
        <p:spPr bwMode="auto">
          <a:xfrm>
            <a:off x="736925" y="3977590"/>
            <a:ext cx="4714293" cy="690091"/>
          </a:xfrm>
          <a:custGeom>
            <a:avLst/>
            <a:gdLst>
              <a:gd name="T0" fmla="*/ 0 w 6224"/>
              <a:gd name="T1" fmla="*/ 0 h 3222"/>
              <a:gd name="T2" fmla="*/ 6224 w 6224"/>
              <a:gd name="T3" fmla="*/ 0 h 3222"/>
              <a:gd name="T4" fmla="*/ 5872 w 6224"/>
              <a:gd name="T5" fmla="*/ 3222 h 3222"/>
              <a:gd name="T6" fmla="*/ 340 w 6224"/>
              <a:gd name="T7" fmla="*/ 3222 h 3222"/>
              <a:gd name="T8" fmla="*/ 0 w 6224"/>
              <a:gd name="T9" fmla="*/ 0 h 3222"/>
              <a:gd name="connsiteX0" fmla="*/ 0 w 10000"/>
              <a:gd name="connsiteY0" fmla="*/ 0 h 10253"/>
              <a:gd name="connsiteX1" fmla="*/ 10000 w 10000"/>
              <a:gd name="connsiteY1" fmla="*/ 0 h 10253"/>
              <a:gd name="connsiteX2" fmla="*/ 9883 w 10000"/>
              <a:gd name="connsiteY2" fmla="*/ 10253 h 10253"/>
              <a:gd name="connsiteX3" fmla="*/ 546 w 10000"/>
              <a:gd name="connsiteY3" fmla="*/ 10000 h 10253"/>
              <a:gd name="connsiteX4" fmla="*/ 0 w 10000"/>
              <a:gd name="connsiteY4" fmla="*/ 0 h 10253"/>
              <a:gd name="connsiteX0" fmla="*/ 0 w 10000"/>
              <a:gd name="connsiteY0" fmla="*/ 0 h 11012"/>
              <a:gd name="connsiteX1" fmla="*/ 10000 w 10000"/>
              <a:gd name="connsiteY1" fmla="*/ 0 h 11012"/>
              <a:gd name="connsiteX2" fmla="*/ 9883 w 10000"/>
              <a:gd name="connsiteY2" fmla="*/ 10253 h 11012"/>
              <a:gd name="connsiteX3" fmla="*/ 74 w 10000"/>
              <a:gd name="connsiteY3" fmla="*/ 11012 h 11012"/>
              <a:gd name="connsiteX4" fmla="*/ 0 w 10000"/>
              <a:gd name="connsiteY4" fmla="*/ 0 h 11012"/>
              <a:gd name="connsiteX0" fmla="*/ 0 w 10000"/>
              <a:gd name="connsiteY0" fmla="*/ 0 h 32663"/>
              <a:gd name="connsiteX1" fmla="*/ 10000 w 10000"/>
              <a:gd name="connsiteY1" fmla="*/ 0 h 32663"/>
              <a:gd name="connsiteX2" fmla="*/ 9883 w 10000"/>
              <a:gd name="connsiteY2" fmla="*/ 10253 h 32663"/>
              <a:gd name="connsiteX3" fmla="*/ 188 w 10000"/>
              <a:gd name="connsiteY3" fmla="*/ 32663 h 32663"/>
              <a:gd name="connsiteX4" fmla="*/ 0 w 10000"/>
              <a:gd name="connsiteY4" fmla="*/ 0 h 32663"/>
              <a:gd name="connsiteX0" fmla="*/ 0 w 10000"/>
              <a:gd name="connsiteY0" fmla="*/ 0 h 33476"/>
              <a:gd name="connsiteX1" fmla="*/ 10000 w 10000"/>
              <a:gd name="connsiteY1" fmla="*/ 0 h 33476"/>
              <a:gd name="connsiteX2" fmla="*/ 9753 w 10000"/>
              <a:gd name="connsiteY2" fmla="*/ 33476 h 33476"/>
              <a:gd name="connsiteX3" fmla="*/ 188 w 10000"/>
              <a:gd name="connsiteY3" fmla="*/ 32663 h 33476"/>
              <a:gd name="connsiteX4" fmla="*/ 0 w 10000"/>
              <a:gd name="connsiteY4" fmla="*/ 0 h 33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33476">
                <a:moveTo>
                  <a:pt x="0" y="0"/>
                </a:moveTo>
                <a:lnTo>
                  <a:pt x="10000" y="0"/>
                </a:lnTo>
                <a:cubicBezTo>
                  <a:pt x="9918" y="11159"/>
                  <a:pt x="9835" y="22317"/>
                  <a:pt x="9753" y="33476"/>
                </a:cubicBezTo>
                <a:lnTo>
                  <a:pt x="188" y="32663"/>
                </a:lnTo>
                <a:cubicBezTo>
                  <a:pt x="163" y="28992"/>
                  <a:pt x="25" y="3671"/>
                  <a:pt x="0" y="0"/>
                </a:cubicBezTo>
                <a:close/>
              </a:path>
            </a:pathLst>
          </a:custGeom>
          <a:solidFill>
            <a:schemeClr val="accent1">
              <a:lumMod val="7500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Rectangle 18"/>
          <p:cNvSpPr>
            <a:spLocks noChangeArrowheads="1"/>
          </p:cNvSpPr>
          <p:nvPr/>
        </p:nvSpPr>
        <p:spPr bwMode="auto">
          <a:xfrm>
            <a:off x="669512" y="3919950"/>
            <a:ext cx="4852148" cy="104347"/>
          </a:xfrm>
          <a:prstGeom prst="rect">
            <a:avLst/>
          </a:prstGeom>
          <a:solidFill>
            <a:schemeClr val="accent1">
              <a:lumMod val="75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1" name="Group 20"/>
          <p:cNvGrpSpPr>
            <a:grpSpLocks/>
          </p:cNvGrpSpPr>
          <p:nvPr/>
        </p:nvGrpSpPr>
        <p:grpSpPr bwMode="auto">
          <a:xfrm>
            <a:off x="1439827" y="3609451"/>
            <a:ext cx="386294" cy="301484"/>
            <a:chOff x="4532" y="1978"/>
            <a:chExt cx="1901" cy="1547"/>
          </a:xfrm>
        </p:grpSpPr>
        <p:grpSp>
          <p:nvGrpSpPr>
            <p:cNvPr id="30" name="Group 29"/>
            <p:cNvGrpSpPr>
              <a:grpSpLocks/>
            </p:cNvGrpSpPr>
            <p:nvPr/>
          </p:nvGrpSpPr>
          <p:grpSpPr bwMode="auto">
            <a:xfrm>
              <a:off x="4652" y="1978"/>
              <a:ext cx="1708" cy="1227"/>
              <a:chOff x="2520" y="3504"/>
              <a:chExt cx="1463" cy="928"/>
            </a:xfrm>
          </p:grpSpPr>
          <p:sp>
            <p:nvSpPr>
              <p:cNvPr id="32" name="AutoShape 1556"/>
              <p:cNvSpPr>
                <a:spLocks noChangeArrowheads="1"/>
              </p:cNvSpPr>
              <p:nvPr/>
            </p:nvSpPr>
            <p:spPr bwMode="auto">
              <a:xfrm>
                <a:off x="2520" y="3504"/>
                <a:ext cx="1463" cy="781"/>
              </a:xfrm>
              <a:prstGeom prst="roundRect">
                <a:avLst>
                  <a:gd name="adj" fmla="val 16667"/>
                </a:avLst>
              </a:prstGeom>
              <a:gradFill rotWithShape="1">
                <a:gsLst>
                  <a:gs pos="0">
                    <a:schemeClr val="bg1">
                      <a:lumMod val="75000"/>
                      <a:lumOff val="0"/>
                      <a:gamma/>
                      <a:shade val="46275"/>
                      <a:invGamma/>
                    </a:schemeClr>
                  </a:gs>
                  <a:gs pos="50000">
                    <a:schemeClr val="bg1">
                      <a:lumMod val="75000"/>
                      <a:lumOff val="0"/>
                    </a:schemeClr>
                  </a:gs>
                  <a:gs pos="100000">
                    <a:schemeClr val="bg1">
                      <a:lumMod val="75000"/>
                      <a:lumOff val="0"/>
                      <a:gamma/>
                      <a:shade val="46275"/>
                      <a:invGamma/>
                    </a:schemeClr>
                  </a:gs>
                </a:gsLst>
                <a:lin ang="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AutoShape 1557"/>
              <p:cNvSpPr>
                <a:spLocks noChangeArrowheads="1"/>
              </p:cNvSpPr>
              <p:nvPr/>
            </p:nvSpPr>
            <p:spPr bwMode="auto">
              <a:xfrm>
                <a:off x="2655" y="3568"/>
                <a:ext cx="113" cy="652"/>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AutoShape 1558"/>
              <p:cNvSpPr>
                <a:spLocks noChangeArrowheads="1"/>
              </p:cNvSpPr>
              <p:nvPr/>
            </p:nvSpPr>
            <p:spPr bwMode="auto">
              <a:xfrm>
                <a:off x="3739" y="3568"/>
                <a:ext cx="113" cy="652"/>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AutoShape 1559"/>
              <p:cNvSpPr>
                <a:spLocks noChangeArrowheads="1"/>
              </p:cNvSpPr>
              <p:nvPr/>
            </p:nvSpPr>
            <p:spPr bwMode="auto">
              <a:xfrm>
                <a:off x="2853" y="3568"/>
                <a:ext cx="150" cy="652"/>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6" name="AutoShape 1560"/>
              <p:cNvSpPr>
                <a:spLocks noChangeArrowheads="1"/>
              </p:cNvSpPr>
              <p:nvPr/>
            </p:nvSpPr>
            <p:spPr bwMode="auto">
              <a:xfrm>
                <a:off x="3505" y="3568"/>
                <a:ext cx="150" cy="652"/>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7" name="AutoShape 1561"/>
              <p:cNvSpPr>
                <a:spLocks noChangeArrowheads="1"/>
              </p:cNvSpPr>
              <p:nvPr/>
            </p:nvSpPr>
            <p:spPr bwMode="auto">
              <a:xfrm>
                <a:off x="3093" y="3568"/>
                <a:ext cx="340" cy="652"/>
              </a:xfrm>
              <a:prstGeom prst="roundRect">
                <a:avLst>
                  <a:gd name="adj" fmla="val 16667"/>
                </a:avLst>
              </a:prstGeom>
              <a:solidFill>
                <a:schemeClr val="bg1">
                  <a:lumMod val="9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Rectangle 37"/>
              <p:cNvSpPr>
                <a:spLocks noChangeArrowheads="1"/>
              </p:cNvSpPr>
              <p:nvPr/>
            </p:nvSpPr>
            <p:spPr bwMode="auto">
              <a:xfrm>
                <a:off x="2625" y="4289"/>
                <a:ext cx="1227" cy="143"/>
              </a:xfrm>
              <a:prstGeom prst="rect">
                <a:avLst/>
              </a:prstGeom>
              <a:gradFill rotWithShape="1">
                <a:gsLst>
                  <a:gs pos="0">
                    <a:schemeClr val="bg1">
                      <a:lumMod val="75000"/>
                      <a:lumOff val="0"/>
                      <a:gamma/>
                      <a:shade val="46275"/>
                      <a:invGamma/>
                    </a:schemeClr>
                  </a:gs>
                  <a:gs pos="50000">
                    <a:schemeClr val="bg1">
                      <a:lumMod val="75000"/>
                      <a:lumOff val="0"/>
                    </a:schemeClr>
                  </a:gs>
                  <a:gs pos="100000">
                    <a:schemeClr val="bg1">
                      <a:lumMod val="75000"/>
                      <a:lumOff val="0"/>
                      <a:gamma/>
                      <a:shade val="46275"/>
                      <a:invGamma/>
                    </a:scheme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31" name="Rectangle 30"/>
            <p:cNvSpPr>
              <a:spLocks noChangeArrowheads="1"/>
            </p:cNvSpPr>
            <p:nvPr/>
          </p:nvSpPr>
          <p:spPr bwMode="auto">
            <a:xfrm>
              <a:off x="4532" y="3210"/>
              <a:ext cx="1901" cy="315"/>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6" name="Group 5"/>
          <p:cNvGrpSpPr/>
          <p:nvPr/>
        </p:nvGrpSpPr>
        <p:grpSpPr>
          <a:xfrm>
            <a:off x="1264614" y="3203951"/>
            <a:ext cx="1078572" cy="381285"/>
            <a:chOff x="472959" y="2504216"/>
            <a:chExt cx="1078572" cy="381285"/>
          </a:xfrm>
        </p:grpSpPr>
        <p:grpSp>
          <p:nvGrpSpPr>
            <p:cNvPr id="71" name="Group 70"/>
            <p:cNvGrpSpPr>
              <a:grpSpLocks/>
            </p:cNvGrpSpPr>
            <p:nvPr/>
          </p:nvGrpSpPr>
          <p:grpSpPr bwMode="auto">
            <a:xfrm>
              <a:off x="472959" y="2520687"/>
              <a:ext cx="983973" cy="364814"/>
              <a:chOff x="0" y="700"/>
              <a:chExt cx="1836" cy="731"/>
            </a:xfrm>
          </p:grpSpPr>
          <p:sp>
            <p:nvSpPr>
              <p:cNvPr id="111" name="Rectangle 110"/>
              <p:cNvSpPr>
                <a:spLocks noChangeArrowheads="1"/>
              </p:cNvSpPr>
              <p:nvPr/>
            </p:nvSpPr>
            <p:spPr bwMode="auto">
              <a:xfrm>
                <a:off x="1496" y="700"/>
                <a:ext cx="340" cy="624"/>
              </a:xfrm>
              <a:prstGeom prst="rect">
                <a:avLst/>
              </a:prstGeom>
              <a:gradFill flip="none" rotWithShape="1">
                <a:gsLst>
                  <a:gs pos="3000">
                    <a:srgbClr val="B1B1B1"/>
                  </a:gs>
                  <a:gs pos="50000">
                    <a:schemeClr val="bg1">
                      <a:lumMod val="95000"/>
                      <a:lumOff val="0"/>
                    </a:schemeClr>
                  </a:gs>
                  <a:gs pos="100000">
                    <a:schemeClr val="bg1">
                      <a:lumMod val="95000"/>
                      <a:lumOff val="0"/>
                      <a:gamma/>
                      <a:shade val="46275"/>
                      <a:invGamma/>
                    </a:schemeClr>
                  </a:gs>
                </a:gsLst>
                <a:lin ang="5400000" scaled="0"/>
                <a:tileRect/>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2" name="Freeform 111"/>
              <p:cNvSpPr>
                <a:spLocks/>
              </p:cNvSpPr>
              <p:nvPr/>
            </p:nvSpPr>
            <p:spPr bwMode="auto">
              <a:xfrm>
                <a:off x="56" y="739"/>
                <a:ext cx="1440" cy="146"/>
              </a:xfrm>
              <a:custGeom>
                <a:avLst/>
                <a:gdLst>
                  <a:gd name="T0" fmla="*/ 1440 w 1440"/>
                  <a:gd name="T1" fmla="*/ 0 h 146"/>
                  <a:gd name="T2" fmla="*/ 1137 w 1440"/>
                  <a:gd name="T3" fmla="*/ 0 h 146"/>
                  <a:gd name="T4" fmla="*/ 803 w 1440"/>
                  <a:gd name="T5" fmla="*/ 24 h 146"/>
                  <a:gd name="T6" fmla="*/ 544 w 1440"/>
                  <a:gd name="T7" fmla="*/ 56 h 146"/>
                  <a:gd name="T8" fmla="*/ 244 w 1440"/>
                  <a:gd name="T9" fmla="*/ 101 h 146"/>
                  <a:gd name="T10" fmla="*/ 0 w 1440"/>
                  <a:gd name="T11" fmla="*/ 146 h 146"/>
                </a:gdLst>
                <a:ahLst/>
                <a:cxnLst>
                  <a:cxn ang="0">
                    <a:pos x="T0" y="T1"/>
                  </a:cxn>
                  <a:cxn ang="0">
                    <a:pos x="T2" y="T3"/>
                  </a:cxn>
                  <a:cxn ang="0">
                    <a:pos x="T4" y="T5"/>
                  </a:cxn>
                  <a:cxn ang="0">
                    <a:pos x="T6" y="T7"/>
                  </a:cxn>
                  <a:cxn ang="0">
                    <a:pos x="T8" y="T9"/>
                  </a:cxn>
                  <a:cxn ang="0">
                    <a:pos x="T10" y="T11"/>
                  </a:cxn>
                </a:cxnLst>
                <a:rect l="0" t="0" r="r" b="b"/>
                <a:pathLst>
                  <a:path w="1440" h="146">
                    <a:moveTo>
                      <a:pt x="1440" y="0"/>
                    </a:moveTo>
                    <a:lnTo>
                      <a:pt x="1137" y="0"/>
                    </a:lnTo>
                    <a:lnTo>
                      <a:pt x="803" y="24"/>
                    </a:lnTo>
                    <a:lnTo>
                      <a:pt x="544" y="56"/>
                    </a:lnTo>
                    <a:lnTo>
                      <a:pt x="244" y="101"/>
                    </a:lnTo>
                    <a:lnTo>
                      <a:pt x="0" y="14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3" name="Freeform 112"/>
              <p:cNvSpPr>
                <a:spLocks/>
              </p:cNvSpPr>
              <p:nvPr/>
            </p:nvSpPr>
            <p:spPr bwMode="auto">
              <a:xfrm>
                <a:off x="48" y="1285"/>
                <a:ext cx="1440" cy="146"/>
              </a:xfrm>
              <a:custGeom>
                <a:avLst/>
                <a:gdLst>
                  <a:gd name="T0" fmla="*/ 1440 w 1440"/>
                  <a:gd name="T1" fmla="*/ 0 h 146"/>
                  <a:gd name="T2" fmla="*/ 1137 w 1440"/>
                  <a:gd name="T3" fmla="*/ 0 h 146"/>
                  <a:gd name="T4" fmla="*/ 803 w 1440"/>
                  <a:gd name="T5" fmla="*/ 24 h 146"/>
                  <a:gd name="T6" fmla="*/ 544 w 1440"/>
                  <a:gd name="T7" fmla="*/ 56 h 146"/>
                  <a:gd name="T8" fmla="*/ 244 w 1440"/>
                  <a:gd name="T9" fmla="*/ 101 h 146"/>
                  <a:gd name="T10" fmla="*/ 0 w 1440"/>
                  <a:gd name="T11" fmla="*/ 146 h 146"/>
                </a:gdLst>
                <a:ahLst/>
                <a:cxnLst>
                  <a:cxn ang="0">
                    <a:pos x="T0" y="T1"/>
                  </a:cxn>
                  <a:cxn ang="0">
                    <a:pos x="T2" y="T3"/>
                  </a:cxn>
                  <a:cxn ang="0">
                    <a:pos x="T4" y="T5"/>
                  </a:cxn>
                  <a:cxn ang="0">
                    <a:pos x="T6" y="T7"/>
                  </a:cxn>
                  <a:cxn ang="0">
                    <a:pos x="T8" y="T9"/>
                  </a:cxn>
                  <a:cxn ang="0">
                    <a:pos x="T10" y="T11"/>
                  </a:cxn>
                </a:cxnLst>
                <a:rect l="0" t="0" r="r" b="b"/>
                <a:pathLst>
                  <a:path w="1440" h="146">
                    <a:moveTo>
                      <a:pt x="1440" y="0"/>
                    </a:moveTo>
                    <a:lnTo>
                      <a:pt x="1137" y="0"/>
                    </a:lnTo>
                    <a:lnTo>
                      <a:pt x="803" y="24"/>
                    </a:lnTo>
                    <a:lnTo>
                      <a:pt x="544" y="56"/>
                    </a:lnTo>
                    <a:lnTo>
                      <a:pt x="244" y="101"/>
                    </a:lnTo>
                    <a:lnTo>
                      <a:pt x="0" y="14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4" name="Freeform 113"/>
              <p:cNvSpPr>
                <a:spLocks/>
              </p:cNvSpPr>
              <p:nvPr/>
            </p:nvSpPr>
            <p:spPr bwMode="auto">
              <a:xfrm>
                <a:off x="0" y="739"/>
                <a:ext cx="1496" cy="692"/>
              </a:xfrm>
              <a:custGeom>
                <a:avLst/>
                <a:gdLst>
                  <a:gd name="T0" fmla="*/ 1496 w 1496"/>
                  <a:gd name="T1" fmla="*/ 0 h 692"/>
                  <a:gd name="T2" fmla="*/ 1185 w 1496"/>
                  <a:gd name="T3" fmla="*/ 0 h 692"/>
                  <a:gd name="T4" fmla="*/ 1009 w 1496"/>
                  <a:gd name="T5" fmla="*/ 15 h 692"/>
                  <a:gd name="T6" fmla="*/ 866 w 1496"/>
                  <a:gd name="T7" fmla="*/ 24 h 692"/>
                  <a:gd name="T8" fmla="*/ 581 w 1496"/>
                  <a:gd name="T9" fmla="*/ 56 h 692"/>
                  <a:gd name="T10" fmla="*/ 293 w 1496"/>
                  <a:gd name="T11" fmla="*/ 101 h 692"/>
                  <a:gd name="T12" fmla="*/ 64 w 1496"/>
                  <a:gd name="T13" fmla="*/ 139 h 692"/>
                  <a:gd name="T14" fmla="*/ 0 w 1496"/>
                  <a:gd name="T15" fmla="*/ 311 h 692"/>
                  <a:gd name="T16" fmla="*/ 23 w 1496"/>
                  <a:gd name="T17" fmla="*/ 517 h 692"/>
                  <a:gd name="T18" fmla="*/ 48 w 1496"/>
                  <a:gd name="T19" fmla="*/ 692 h 692"/>
                  <a:gd name="T20" fmla="*/ 203 w 1496"/>
                  <a:gd name="T21" fmla="*/ 660 h 692"/>
                  <a:gd name="T22" fmla="*/ 353 w 1496"/>
                  <a:gd name="T23" fmla="*/ 634 h 692"/>
                  <a:gd name="T24" fmla="*/ 533 w 1496"/>
                  <a:gd name="T25" fmla="*/ 608 h 692"/>
                  <a:gd name="T26" fmla="*/ 739 w 1496"/>
                  <a:gd name="T27" fmla="*/ 585 h 692"/>
                  <a:gd name="T28" fmla="*/ 859 w 1496"/>
                  <a:gd name="T29" fmla="*/ 566 h 692"/>
                  <a:gd name="T30" fmla="*/ 1028 w 1496"/>
                  <a:gd name="T31" fmla="*/ 559 h 692"/>
                  <a:gd name="T32" fmla="*/ 1174 w 1496"/>
                  <a:gd name="T33" fmla="*/ 546 h 692"/>
                  <a:gd name="T34" fmla="*/ 1361 w 1496"/>
                  <a:gd name="T35" fmla="*/ 546 h 692"/>
                  <a:gd name="T36" fmla="*/ 1496 w 1496"/>
                  <a:gd name="T37" fmla="*/ 546 h 692"/>
                  <a:gd name="T38" fmla="*/ 1496 w 1496"/>
                  <a:gd name="T39"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6" h="692">
                    <a:moveTo>
                      <a:pt x="1496" y="0"/>
                    </a:moveTo>
                    <a:lnTo>
                      <a:pt x="1185" y="0"/>
                    </a:lnTo>
                    <a:lnTo>
                      <a:pt x="1009" y="15"/>
                    </a:lnTo>
                    <a:lnTo>
                      <a:pt x="866" y="24"/>
                    </a:lnTo>
                    <a:lnTo>
                      <a:pt x="581" y="56"/>
                    </a:lnTo>
                    <a:lnTo>
                      <a:pt x="293" y="101"/>
                    </a:lnTo>
                    <a:lnTo>
                      <a:pt x="64" y="139"/>
                    </a:lnTo>
                    <a:lnTo>
                      <a:pt x="0" y="311"/>
                    </a:lnTo>
                    <a:lnTo>
                      <a:pt x="23" y="517"/>
                    </a:lnTo>
                    <a:lnTo>
                      <a:pt x="48" y="692"/>
                    </a:lnTo>
                    <a:lnTo>
                      <a:pt x="203" y="660"/>
                    </a:lnTo>
                    <a:lnTo>
                      <a:pt x="353" y="634"/>
                    </a:lnTo>
                    <a:lnTo>
                      <a:pt x="533" y="608"/>
                    </a:lnTo>
                    <a:lnTo>
                      <a:pt x="739" y="585"/>
                    </a:lnTo>
                    <a:lnTo>
                      <a:pt x="859" y="566"/>
                    </a:lnTo>
                    <a:lnTo>
                      <a:pt x="1028" y="559"/>
                    </a:lnTo>
                    <a:lnTo>
                      <a:pt x="1174" y="546"/>
                    </a:lnTo>
                    <a:lnTo>
                      <a:pt x="1361" y="546"/>
                    </a:lnTo>
                    <a:lnTo>
                      <a:pt x="1496" y="546"/>
                    </a:lnTo>
                    <a:lnTo>
                      <a:pt x="1496" y="0"/>
                    </a:lnTo>
                    <a:close/>
                  </a:path>
                </a:pathLst>
              </a:custGeom>
              <a:gradFill rotWithShape="1">
                <a:gsLst>
                  <a:gs pos="0">
                    <a:schemeClr val="tx1">
                      <a:lumMod val="100000"/>
                      <a:lumOff val="0"/>
                    </a:schemeClr>
                  </a:gs>
                  <a:gs pos="50000">
                    <a:schemeClr val="tx1">
                      <a:lumMod val="100000"/>
                      <a:lumOff val="0"/>
                      <a:gamma/>
                      <a:tint val="54902"/>
                      <a:invGamma/>
                    </a:schemeClr>
                  </a:gs>
                  <a:gs pos="100000">
                    <a:schemeClr val="tx1">
                      <a:lumMod val="100000"/>
                      <a:lumOff val="0"/>
                    </a:schemeClr>
                  </a:gs>
                </a:gsLst>
                <a:lin ang="540000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83" name="Group 82"/>
            <p:cNvGrpSpPr>
              <a:grpSpLocks/>
            </p:cNvGrpSpPr>
            <p:nvPr/>
          </p:nvGrpSpPr>
          <p:grpSpPr bwMode="auto">
            <a:xfrm rot="5400000">
              <a:off x="1334687" y="2626736"/>
              <a:ext cx="339363" cy="94324"/>
              <a:chOff x="1586" y="918"/>
              <a:chExt cx="680" cy="176"/>
            </a:xfrm>
          </p:grpSpPr>
          <p:grpSp>
            <p:nvGrpSpPr>
              <p:cNvPr id="90" name="Group 89"/>
              <p:cNvGrpSpPr>
                <a:grpSpLocks/>
              </p:cNvGrpSpPr>
              <p:nvPr/>
            </p:nvGrpSpPr>
            <p:grpSpPr bwMode="auto">
              <a:xfrm rot="5400000">
                <a:off x="1869" y="635"/>
                <a:ext cx="113" cy="680"/>
                <a:chOff x="1869" y="635"/>
                <a:chExt cx="143" cy="680"/>
              </a:xfrm>
            </p:grpSpPr>
            <p:sp>
              <p:nvSpPr>
                <p:cNvPr id="92" name="Rectangle 91"/>
                <p:cNvSpPr>
                  <a:spLocks noChangeArrowheads="1"/>
                </p:cNvSpPr>
                <p:nvPr/>
              </p:nvSpPr>
              <p:spPr bwMode="auto">
                <a:xfrm>
                  <a:off x="1869" y="635"/>
                  <a:ext cx="143" cy="6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3" name="AutoShape 1550"/>
                <p:cNvSpPr>
                  <a:spLocks noChangeArrowheads="1"/>
                </p:cNvSpPr>
                <p:nvPr/>
              </p:nvSpPr>
              <p:spPr bwMode="auto">
                <a:xfrm>
                  <a:off x="1869" y="818"/>
                  <a:ext cx="143" cy="307"/>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4" name="AutoShape 1551"/>
                <p:cNvSpPr>
                  <a:spLocks noChangeArrowheads="1"/>
                </p:cNvSpPr>
                <p:nvPr/>
              </p:nvSpPr>
              <p:spPr bwMode="auto">
                <a:xfrm>
                  <a:off x="1869" y="637"/>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5" name="AutoShape 1552"/>
                <p:cNvSpPr>
                  <a:spLocks noChangeArrowheads="1"/>
                </p:cNvSpPr>
                <p:nvPr/>
              </p:nvSpPr>
              <p:spPr bwMode="auto">
                <a:xfrm>
                  <a:off x="1869" y="1169"/>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91" name="Rectangle 90"/>
              <p:cNvSpPr>
                <a:spLocks noChangeArrowheads="1"/>
              </p:cNvSpPr>
              <p:nvPr/>
            </p:nvSpPr>
            <p:spPr bwMode="auto">
              <a:xfrm>
                <a:off x="1644" y="1037"/>
                <a:ext cx="567" cy="5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grpSp>
        <p:nvGrpSpPr>
          <p:cNvPr id="22" name="Group 21"/>
          <p:cNvGrpSpPr>
            <a:grpSpLocks/>
          </p:cNvGrpSpPr>
          <p:nvPr/>
        </p:nvGrpSpPr>
        <p:grpSpPr bwMode="auto">
          <a:xfrm>
            <a:off x="1156232" y="4096689"/>
            <a:ext cx="268213" cy="786857"/>
            <a:chOff x="7435" y="1496"/>
            <a:chExt cx="340" cy="1134"/>
          </a:xfrm>
        </p:grpSpPr>
        <p:grpSp>
          <p:nvGrpSpPr>
            <p:cNvPr id="23" name="Group 22"/>
            <p:cNvGrpSpPr>
              <a:grpSpLocks/>
            </p:cNvGrpSpPr>
            <p:nvPr/>
          </p:nvGrpSpPr>
          <p:grpSpPr bwMode="auto">
            <a:xfrm>
              <a:off x="7435" y="1496"/>
              <a:ext cx="340" cy="1134"/>
              <a:chOff x="6871" y="779"/>
              <a:chExt cx="624" cy="1814"/>
            </a:xfrm>
          </p:grpSpPr>
          <p:sp>
            <p:nvSpPr>
              <p:cNvPr id="25" name="AutoShape 1566"/>
              <p:cNvSpPr>
                <a:spLocks noChangeArrowheads="1"/>
              </p:cNvSpPr>
              <p:nvPr/>
            </p:nvSpPr>
            <p:spPr bwMode="auto">
              <a:xfrm>
                <a:off x="6871" y="779"/>
                <a:ext cx="624" cy="1814"/>
              </a:xfrm>
              <a:prstGeom prst="roundRect">
                <a:avLst>
                  <a:gd name="adj" fmla="val 16667"/>
                </a:avLst>
              </a:prstGeom>
              <a:solidFill>
                <a:schemeClr val="bg1">
                  <a:lumMod val="85000"/>
                  <a:lumOff val="0"/>
                </a:schemeClr>
              </a:solidFill>
              <a:ln w="9525">
                <a:solidFill>
                  <a:schemeClr val="tx1">
                    <a:lumMod val="100000"/>
                    <a:lumOff val="0"/>
                  </a:schemeClr>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Rectangle 25"/>
              <p:cNvSpPr>
                <a:spLocks noChangeArrowheads="1"/>
              </p:cNvSpPr>
              <p:nvPr/>
            </p:nvSpPr>
            <p:spPr bwMode="auto">
              <a:xfrm>
                <a:off x="7046" y="1066"/>
                <a:ext cx="297" cy="124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Rectangle 26"/>
              <p:cNvSpPr>
                <a:spLocks noChangeArrowheads="1"/>
              </p:cNvSpPr>
              <p:nvPr/>
            </p:nvSpPr>
            <p:spPr bwMode="auto">
              <a:xfrm>
                <a:off x="7066" y="1265"/>
                <a:ext cx="255" cy="1017"/>
              </a:xfrm>
              <a:prstGeom prst="rect">
                <a:avLst/>
              </a:prstGeom>
              <a:solidFill>
                <a:srgbClr val="FFC000"/>
              </a:solidFill>
              <a:ln w="9525">
                <a:solidFill>
                  <a:srgbClr val="FFC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Oval 27"/>
              <p:cNvSpPr>
                <a:spLocks noChangeArrowheads="1"/>
              </p:cNvSpPr>
              <p:nvPr/>
            </p:nvSpPr>
            <p:spPr bwMode="auto">
              <a:xfrm>
                <a:off x="7111" y="833"/>
                <a:ext cx="156" cy="170"/>
              </a:xfrm>
              <a:prstGeom prst="ellipse">
                <a:avLst/>
              </a:prstGeom>
              <a:solidFill>
                <a:schemeClr val="bg1">
                  <a:lumMod val="8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Oval 28"/>
              <p:cNvSpPr>
                <a:spLocks noChangeArrowheads="1"/>
              </p:cNvSpPr>
              <p:nvPr/>
            </p:nvSpPr>
            <p:spPr bwMode="auto">
              <a:xfrm>
                <a:off x="7111" y="2358"/>
                <a:ext cx="156" cy="170"/>
              </a:xfrm>
              <a:prstGeom prst="ellipse">
                <a:avLst/>
              </a:prstGeom>
              <a:solidFill>
                <a:schemeClr val="bg1">
                  <a:lumMod val="8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sp>
          <p:nvSpPr>
            <p:cNvPr id="24" name="Rectangle 23"/>
            <p:cNvSpPr>
              <a:spLocks noChangeArrowheads="1"/>
            </p:cNvSpPr>
            <p:nvPr/>
          </p:nvSpPr>
          <p:spPr bwMode="auto">
            <a:xfrm>
              <a:off x="7541" y="1675"/>
              <a:ext cx="143" cy="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5" name="Group 4"/>
          <p:cNvGrpSpPr>
            <a:grpSpLocks noChangeAspect="1"/>
          </p:cNvGrpSpPr>
          <p:nvPr/>
        </p:nvGrpSpPr>
        <p:grpSpPr>
          <a:xfrm>
            <a:off x="6669365" y="914336"/>
            <a:ext cx="1930424" cy="2698842"/>
            <a:chOff x="5366433" y="882563"/>
            <a:chExt cx="2000243" cy="2235096"/>
          </a:xfrm>
        </p:grpSpPr>
        <p:sp>
          <p:nvSpPr>
            <p:cNvPr id="161" name="Rectangle 160"/>
            <p:cNvSpPr/>
            <p:nvPr/>
          </p:nvSpPr>
          <p:spPr>
            <a:xfrm>
              <a:off x="5366433" y="882563"/>
              <a:ext cx="2000243" cy="2235096"/>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2" name="Rounded Rectangle 161"/>
            <p:cNvSpPr/>
            <p:nvPr/>
          </p:nvSpPr>
          <p:spPr>
            <a:xfrm>
              <a:off x="7080927" y="1777872"/>
              <a:ext cx="177799" cy="374632"/>
            </a:xfrm>
            <a:prstGeom prst="round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3" name="Oval 162"/>
            <p:cNvSpPr/>
            <p:nvPr/>
          </p:nvSpPr>
          <p:spPr>
            <a:xfrm>
              <a:off x="7119024" y="1898517"/>
              <a:ext cx="108000" cy="92135"/>
            </a:xfrm>
            <a:prstGeom prst="ellipse">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4" name="Oval 163"/>
            <p:cNvSpPr/>
            <p:nvPr/>
          </p:nvSpPr>
          <p:spPr>
            <a:xfrm>
              <a:off x="6744533" y="1276240"/>
              <a:ext cx="144000" cy="122846"/>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5" name="Oval 164"/>
            <p:cNvSpPr/>
            <p:nvPr/>
          </p:nvSpPr>
          <p:spPr>
            <a:xfrm>
              <a:off x="6956153" y="1276243"/>
              <a:ext cx="143510" cy="122846"/>
            </a:xfrm>
            <a:prstGeom prst="ellipse">
              <a:avLst/>
            </a:prstGeom>
            <a:solidFill>
              <a:schemeClr val="accent6">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pic>
        <p:nvPicPr>
          <p:cNvPr id="425" name="Picture 424">
            <a:extLst>
              <a:ext uri="{FF2B5EF4-FFF2-40B4-BE49-F238E27FC236}">
                <a16:creationId xmlns:a16="http://schemas.microsoft.com/office/drawing/2014/main" id="{E4974B05-08A2-4125-9F17-E982356310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5199" y="1000702"/>
            <a:ext cx="1008000" cy="1889028"/>
          </a:xfrm>
          <a:prstGeom prst="rect">
            <a:avLst/>
          </a:prstGeom>
        </p:spPr>
      </p:pic>
      <p:sp>
        <p:nvSpPr>
          <p:cNvPr id="7" name="TextBox 6">
            <a:extLst>
              <a:ext uri="{FF2B5EF4-FFF2-40B4-BE49-F238E27FC236}">
                <a16:creationId xmlns:a16="http://schemas.microsoft.com/office/drawing/2014/main" id="{DE33B634-2B0B-4D51-AE77-D65716894B5D}"/>
              </a:ext>
            </a:extLst>
          </p:cNvPr>
          <p:cNvSpPr txBox="1"/>
          <p:nvPr/>
        </p:nvSpPr>
        <p:spPr>
          <a:xfrm>
            <a:off x="2576480" y="2871114"/>
            <a:ext cx="685203" cy="307777"/>
          </a:xfrm>
          <a:prstGeom prst="rect">
            <a:avLst/>
          </a:prstGeom>
          <a:noFill/>
        </p:spPr>
        <p:txBody>
          <a:bodyPr wrap="square" rtlCol="0">
            <a:spAutoFit/>
          </a:bodyPr>
          <a:lstStyle/>
          <a:p>
            <a:r>
              <a:rPr lang="en-GB" sz="1400" dirty="0"/>
              <a:t>D     C           </a:t>
            </a:r>
          </a:p>
        </p:txBody>
      </p:sp>
      <p:pic>
        <p:nvPicPr>
          <p:cNvPr id="44" name="Picture 43">
            <a:extLst>
              <a:ext uri="{FF2B5EF4-FFF2-40B4-BE49-F238E27FC236}">
                <a16:creationId xmlns:a16="http://schemas.microsoft.com/office/drawing/2014/main" id="{647B18F9-CE83-4261-A98F-54A0D5976F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7747" y="650081"/>
            <a:ext cx="1856930" cy="1620141"/>
          </a:xfrm>
          <a:prstGeom prst="rect">
            <a:avLst/>
          </a:prstGeom>
        </p:spPr>
      </p:pic>
      <p:sp>
        <p:nvSpPr>
          <p:cNvPr id="188" name="TextBox 187">
            <a:extLst>
              <a:ext uri="{FF2B5EF4-FFF2-40B4-BE49-F238E27FC236}">
                <a16:creationId xmlns:a16="http://schemas.microsoft.com/office/drawing/2014/main" id="{00687F07-FCED-4C8C-BEDE-30635A7D8625}"/>
              </a:ext>
            </a:extLst>
          </p:cNvPr>
          <p:cNvSpPr txBox="1"/>
          <p:nvPr/>
        </p:nvSpPr>
        <p:spPr>
          <a:xfrm>
            <a:off x="4232727" y="4313797"/>
            <a:ext cx="1051267" cy="369332"/>
          </a:xfrm>
          <a:prstGeom prst="rect">
            <a:avLst/>
          </a:prstGeom>
          <a:noFill/>
        </p:spPr>
        <p:txBody>
          <a:bodyPr wrap="square" rtlCol="0">
            <a:spAutoFit/>
          </a:bodyPr>
          <a:lstStyle/>
          <a:p>
            <a:r>
              <a:rPr lang="en-GB" dirty="0"/>
              <a:t>MOTOR</a:t>
            </a:r>
          </a:p>
        </p:txBody>
      </p:sp>
      <p:sp>
        <p:nvSpPr>
          <p:cNvPr id="189" name="Rectangle: Rounded Corners 188">
            <a:extLst>
              <a:ext uri="{FF2B5EF4-FFF2-40B4-BE49-F238E27FC236}">
                <a16:creationId xmlns:a16="http://schemas.microsoft.com/office/drawing/2014/main" id="{8594570A-97A0-4EB0-A740-C62B7E2D96BD}"/>
              </a:ext>
            </a:extLst>
          </p:cNvPr>
          <p:cNvSpPr/>
          <p:nvPr/>
        </p:nvSpPr>
        <p:spPr>
          <a:xfrm>
            <a:off x="7142205" y="3101821"/>
            <a:ext cx="317555" cy="457229"/>
          </a:xfrm>
          <a:prstGeom prst="round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7" name="TextBox 426">
            <a:extLst>
              <a:ext uri="{FF2B5EF4-FFF2-40B4-BE49-F238E27FC236}">
                <a16:creationId xmlns:a16="http://schemas.microsoft.com/office/drawing/2014/main" id="{DE82123D-8FD5-42D4-9E7A-4D89E6C676AC}"/>
              </a:ext>
            </a:extLst>
          </p:cNvPr>
          <p:cNvSpPr txBox="1"/>
          <p:nvPr/>
        </p:nvSpPr>
        <p:spPr>
          <a:xfrm>
            <a:off x="6939263" y="3535604"/>
            <a:ext cx="8175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Motor contactors</a:t>
            </a:r>
          </a:p>
        </p:txBody>
      </p:sp>
      <p:grpSp>
        <p:nvGrpSpPr>
          <p:cNvPr id="20" name="Group 19"/>
          <p:cNvGrpSpPr>
            <a:grpSpLocks/>
          </p:cNvGrpSpPr>
          <p:nvPr/>
        </p:nvGrpSpPr>
        <p:grpSpPr bwMode="auto">
          <a:xfrm>
            <a:off x="4460448" y="3444366"/>
            <a:ext cx="950585" cy="472302"/>
            <a:chOff x="7631" y="3950"/>
            <a:chExt cx="1255" cy="510"/>
          </a:xfrm>
        </p:grpSpPr>
        <p:sp>
          <p:nvSpPr>
            <p:cNvPr id="39" name="AutoShape 1455"/>
            <p:cNvSpPr>
              <a:spLocks noChangeArrowheads="1"/>
            </p:cNvSpPr>
            <p:nvPr/>
          </p:nvSpPr>
          <p:spPr bwMode="auto">
            <a:xfrm>
              <a:off x="7631" y="3950"/>
              <a:ext cx="1247" cy="510"/>
            </a:xfrm>
            <a:prstGeom prst="roundRect">
              <a:avLst>
                <a:gd name="adj" fmla="val 16667"/>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40" name="AutoShape 1456"/>
            <p:cNvCxnSpPr>
              <a:cxnSpLocks noChangeShapeType="1"/>
            </p:cNvCxnSpPr>
            <p:nvPr/>
          </p:nvCxnSpPr>
          <p:spPr bwMode="auto">
            <a:xfrm>
              <a:off x="7639" y="4050"/>
              <a:ext cx="1247"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187" name="Freeform: Shape 186">
            <a:extLst>
              <a:ext uri="{FF2B5EF4-FFF2-40B4-BE49-F238E27FC236}">
                <a16:creationId xmlns:a16="http://schemas.microsoft.com/office/drawing/2014/main" id="{A01972B8-3705-4C71-86B6-7D0F3B23F706}"/>
              </a:ext>
            </a:extLst>
          </p:cNvPr>
          <p:cNvSpPr/>
          <p:nvPr/>
        </p:nvSpPr>
        <p:spPr>
          <a:xfrm>
            <a:off x="4744995" y="3328086"/>
            <a:ext cx="2397210" cy="1046206"/>
          </a:xfrm>
          <a:custGeom>
            <a:avLst/>
            <a:gdLst>
              <a:gd name="connsiteX0" fmla="*/ 16475 w 2397210"/>
              <a:gd name="connsiteY0" fmla="*/ 1046206 h 1046206"/>
              <a:gd name="connsiteX1" fmla="*/ 0 w 2397210"/>
              <a:gd name="connsiteY1" fmla="*/ 683741 h 1046206"/>
              <a:gd name="connsiteX2" fmla="*/ 181232 w 2397210"/>
              <a:gd name="connsiteY2" fmla="*/ 469557 h 1046206"/>
              <a:gd name="connsiteX3" fmla="*/ 469556 w 2397210"/>
              <a:gd name="connsiteY3" fmla="*/ 387179 h 1046206"/>
              <a:gd name="connsiteX4" fmla="*/ 757881 w 2397210"/>
              <a:gd name="connsiteY4" fmla="*/ 378941 h 1046206"/>
              <a:gd name="connsiteX5" fmla="*/ 1046205 w 2397210"/>
              <a:gd name="connsiteY5" fmla="*/ 337752 h 1046206"/>
              <a:gd name="connsiteX6" fmla="*/ 1219200 w 2397210"/>
              <a:gd name="connsiteY6" fmla="*/ 247136 h 1046206"/>
              <a:gd name="connsiteX7" fmla="*/ 1359243 w 2397210"/>
              <a:gd name="connsiteY7" fmla="*/ 148282 h 1046206"/>
              <a:gd name="connsiteX8" fmla="*/ 1556951 w 2397210"/>
              <a:gd name="connsiteY8" fmla="*/ 49428 h 1046206"/>
              <a:gd name="connsiteX9" fmla="*/ 1738183 w 2397210"/>
              <a:gd name="connsiteY9" fmla="*/ 0 h 1046206"/>
              <a:gd name="connsiteX10" fmla="*/ 2018270 w 2397210"/>
              <a:gd name="connsiteY10" fmla="*/ 0 h 1046206"/>
              <a:gd name="connsiteX11" fmla="*/ 2397210 w 2397210"/>
              <a:gd name="connsiteY11" fmla="*/ 0 h 1046206"/>
              <a:gd name="connsiteX0" fmla="*/ 16475 w 2397210"/>
              <a:gd name="connsiteY0" fmla="*/ 1046206 h 1046206"/>
              <a:gd name="connsiteX1" fmla="*/ 0 w 2397210"/>
              <a:gd name="connsiteY1" fmla="*/ 683741 h 1046206"/>
              <a:gd name="connsiteX2" fmla="*/ 57664 w 2397210"/>
              <a:gd name="connsiteY2" fmla="*/ 543698 h 1046206"/>
              <a:gd name="connsiteX3" fmla="*/ 181232 w 2397210"/>
              <a:gd name="connsiteY3" fmla="*/ 469557 h 1046206"/>
              <a:gd name="connsiteX4" fmla="*/ 469556 w 2397210"/>
              <a:gd name="connsiteY4" fmla="*/ 387179 h 1046206"/>
              <a:gd name="connsiteX5" fmla="*/ 757881 w 2397210"/>
              <a:gd name="connsiteY5" fmla="*/ 378941 h 1046206"/>
              <a:gd name="connsiteX6" fmla="*/ 1046205 w 2397210"/>
              <a:gd name="connsiteY6" fmla="*/ 337752 h 1046206"/>
              <a:gd name="connsiteX7" fmla="*/ 1219200 w 2397210"/>
              <a:gd name="connsiteY7" fmla="*/ 247136 h 1046206"/>
              <a:gd name="connsiteX8" fmla="*/ 1359243 w 2397210"/>
              <a:gd name="connsiteY8" fmla="*/ 148282 h 1046206"/>
              <a:gd name="connsiteX9" fmla="*/ 1556951 w 2397210"/>
              <a:gd name="connsiteY9" fmla="*/ 49428 h 1046206"/>
              <a:gd name="connsiteX10" fmla="*/ 1738183 w 2397210"/>
              <a:gd name="connsiteY10" fmla="*/ 0 h 1046206"/>
              <a:gd name="connsiteX11" fmla="*/ 2018270 w 2397210"/>
              <a:gd name="connsiteY11" fmla="*/ 0 h 1046206"/>
              <a:gd name="connsiteX12" fmla="*/ 2397210 w 2397210"/>
              <a:gd name="connsiteY12" fmla="*/ 0 h 1046206"/>
              <a:gd name="connsiteX0" fmla="*/ 8238 w 2397210"/>
              <a:gd name="connsiteY0" fmla="*/ 1046206 h 1046206"/>
              <a:gd name="connsiteX1" fmla="*/ 0 w 2397210"/>
              <a:gd name="connsiteY1" fmla="*/ 683741 h 1046206"/>
              <a:gd name="connsiteX2" fmla="*/ 57664 w 2397210"/>
              <a:gd name="connsiteY2" fmla="*/ 543698 h 1046206"/>
              <a:gd name="connsiteX3" fmla="*/ 181232 w 2397210"/>
              <a:gd name="connsiteY3" fmla="*/ 469557 h 1046206"/>
              <a:gd name="connsiteX4" fmla="*/ 469556 w 2397210"/>
              <a:gd name="connsiteY4" fmla="*/ 387179 h 1046206"/>
              <a:gd name="connsiteX5" fmla="*/ 757881 w 2397210"/>
              <a:gd name="connsiteY5" fmla="*/ 378941 h 1046206"/>
              <a:gd name="connsiteX6" fmla="*/ 1046205 w 2397210"/>
              <a:gd name="connsiteY6" fmla="*/ 337752 h 1046206"/>
              <a:gd name="connsiteX7" fmla="*/ 1219200 w 2397210"/>
              <a:gd name="connsiteY7" fmla="*/ 247136 h 1046206"/>
              <a:gd name="connsiteX8" fmla="*/ 1359243 w 2397210"/>
              <a:gd name="connsiteY8" fmla="*/ 148282 h 1046206"/>
              <a:gd name="connsiteX9" fmla="*/ 1556951 w 2397210"/>
              <a:gd name="connsiteY9" fmla="*/ 49428 h 1046206"/>
              <a:gd name="connsiteX10" fmla="*/ 1738183 w 2397210"/>
              <a:gd name="connsiteY10" fmla="*/ 0 h 1046206"/>
              <a:gd name="connsiteX11" fmla="*/ 2018270 w 2397210"/>
              <a:gd name="connsiteY11" fmla="*/ 0 h 1046206"/>
              <a:gd name="connsiteX12" fmla="*/ 2397210 w 2397210"/>
              <a:gd name="connsiteY12" fmla="*/ 0 h 104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7210" h="1046206">
                <a:moveTo>
                  <a:pt x="8238" y="1046206"/>
                </a:moveTo>
                <a:lnTo>
                  <a:pt x="0" y="683741"/>
                </a:lnTo>
                <a:cubicBezTo>
                  <a:pt x="30205" y="648044"/>
                  <a:pt x="27459" y="579395"/>
                  <a:pt x="57664" y="543698"/>
                </a:cubicBezTo>
                <a:lnTo>
                  <a:pt x="181232" y="469557"/>
                </a:lnTo>
                <a:lnTo>
                  <a:pt x="469556" y="387179"/>
                </a:lnTo>
                <a:lnTo>
                  <a:pt x="757881" y="378941"/>
                </a:lnTo>
                <a:lnTo>
                  <a:pt x="1046205" y="337752"/>
                </a:lnTo>
                <a:lnTo>
                  <a:pt x="1219200" y="247136"/>
                </a:lnTo>
                <a:lnTo>
                  <a:pt x="1359243" y="148282"/>
                </a:lnTo>
                <a:lnTo>
                  <a:pt x="1556951" y="49428"/>
                </a:lnTo>
                <a:lnTo>
                  <a:pt x="1738183" y="0"/>
                </a:lnTo>
                <a:lnTo>
                  <a:pt x="2018270" y="0"/>
                </a:lnTo>
                <a:lnTo>
                  <a:pt x="239721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2" name="Freeform: Shape 461">
            <a:extLst>
              <a:ext uri="{FF2B5EF4-FFF2-40B4-BE49-F238E27FC236}">
                <a16:creationId xmlns:a16="http://schemas.microsoft.com/office/drawing/2014/main" id="{E1FB1D7C-FB72-4C89-AAF3-7B149C04B9B0}"/>
              </a:ext>
            </a:extLst>
          </p:cNvPr>
          <p:cNvSpPr/>
          <p:nvPr/>
        </p:nvSpPr>
        <p:spPr>
          <a:xfrm>
            <a:off x="7463481" y="2693773"/>
            <a:ext cx="189470" cy="642551"/>
          </a:xfrm>
          <a:custGeom>
            <a:avLst/>
            <a:gdLst>
              <a:gd name="connsiteX0" fmla="*/ 0 w 189470"/>
              <a:gd name="connsiteY0" fmla="*/ 642551 h 642551"/>
              <a:gd name="connsiteX1" fmla="*/ 189470 w 189470"/>
              <a:gd name="connsiteY1" fmla="*/ 642551 h 642551"/>
              <a:gd name="connsiteX2" fmla="*/ 172995 w 189470"/>
              <a:gd name="connsiteY2" fmla="*/ 0 h 642551"/>
            </a:gdLst>
            <a:ahLst/>
            <a:cxnLst>
              <a:cxn ang="0">
                <a:pos x="connsiteX0" y="connsiteY0"/>
              </a:cxn>
              <a:cxn ang="0">
                <a:pos x="connsiteX1" y="connsiteY1"/>
              </a:cxn>
              <a:cxn ang="0">
                <a:pos x="connsiteX2" y="connsiteY2"/>
              </a:cxn>
            </a:cxnLst>
            <a:rect l="l" t="t" r="r" b="b"/>
            <a:pathLst>
              <a:path w="189470" h="642551">
                <a:moveTo>
                  <a:pt x="0" y="642551"/>
                </a:moveTo>
                <a:lnTo>
                  <a:pt x="189470" y="642551"/>
                </a:lnTo>
                <a:lnTo>
                  <a:pt x="172995" y="0"/>
                </a:ln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dirty="0"/>
          </a:p>
        </p:txBody>
      </p:sp>
      <p:cxnSp>
        <p:nvCxnSpPr>
          <p:cNvPr id="465" name="Connector: Elbow 464">
            <a:extLst>
              <a:ext uri="{FF2B5EF4-FFF2-40B4-BE49-F238E27FC236}">
                <a16:creationId xmlns:a16="http://schemas.microsoft.com/office/drawing/2014/main" id="{6BBFA757-3E1A-4697-956C-FCB8A15F21B7}"/>
              </a:ext>
            </a:extLst>
          </p:cNvPr>
          <p:cNvCxnSpPr/>
          <p:nvPr/>
        </p:nvCxnSpPr>
        <p:spPr>
          <a:xfrm rot="10800000" flipV="1">
            <a:off x="6322787" y="2719417"/>
            <a:ext cx="664349" cy="224508"/>
          </a:xfrm>
          <a:prstGeom prst="bentConnector3">
            <a:avLst>
              <a:gd name="adj1" fmla="val 401"/>
            </a:avLst>
          </a:prstGeom>
          <a:ln w="38100"/>
        </p:spPr>
        <p:style>
          <a:lnRef idx="1">
            <a:schemeClr val="dk1"/>
          </a:lnRef>
          <a:fillRef idx="0">
            <a:schemeClr val="dk1"/>
          </a:fillRef>
          <a:effectRef idx="0">
            <a:schemeClr val="dk1"/>
          </a:effectRef>
          <a:fontRef idx="minor">
            <a:schemeClr val="tx1"/>
          </a:fontRef>
        </p:style>
      </p:cxnSp>
      <p:sp>
        <p:nvSpPr>
          <p:cNvPr id="468" name="TextBox 467">
            <a:extLst>
              <a:ext uri="{FF2B5EF4-FFF2-40B4-BE49-F238E27FC236}">
                <a16:creationId xmlns:a16="http://schemas.microsoft.com/office/drawing/2014/main" id="{B5B7D50B-2863-4E30-9FF4-D33659E3CDE4}"/>
              </a:ext>
            </a:extLst>
          </p:cNvPr>
          <p:cNvSpPr txBox="1"/>
          <p:nvPr/>
        </p:nvSpPr>
        <p:spPr>
          <a:xfrm>
            <a:off x="5965164" y="2729875"/>
            <a:ext cx="81756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ea typeface="+mn-ea"/>
                <a:cs typeface="+mn-cs"/>
              </a:rPr>
              <a:t>Mains</a:t>
            </a:r>
          </a:p>
        </p:txBody>
      </p:sp>
      <p:sp>
        <p:nvSpPr>
          <p:cNvPr id="426" name="TextBox 425"/>
          <p:cNvSpPr txBox="1"/>
          <p:nvPr/>
        </p:nvSpPr>
        <p:spPr>
          <a:xfrm>
            <a:off x="2757855" y="1754866"/>
            <a:ext cx="1244763"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a:rPr>
              <a:t>High voltage</a:t>
            </a:r>
            <a:r>
              <a:rPr kumimoji="0" lang="en-GB" sz="1000" b="0" i="0" u="none" strike="noStrike" kern="1200" cap="none" spc="0" normalizeH="0" noProof="0" dirty="0">
                <a:ln>
                  <a:noFill/>
                </a:ln>
                <a:solidFill>
                  <a:prstClr val="black"/>
                </a:solidFill>
                <a:effectLst/>
                <a:uLnTx/>
                <a:uFillTx/>
                <a:latin typeface="Calibri"/>
              </a:rPr>
              <a:t> card</a:t>
            </a:r>
            <a:r>
              <a:rPr kumimoji="0" lang="en-GB" sz="1000" b="0" i="0" u="none" strike="noStrike" kern="1200" cap="none" spc="0" normalizeH="0" baseline="0" noProof="0" dirty="0">
                <a:ln>
                  <a:noFill/>
                </a:ln>
                <a:solidFill>
                  <a:prstClr val="black"/>
                </a:solidFill>
                <a:effectLst/>
                <a:uLnTx/>
                <a:uFillTx/>
                <a:latin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solidFill>
                  <a:prstClr val="black"/>
                </a:solidFill>
                <a:latin typeface="Calibri"/>
              </a:rPr>
              <a:t>45</a:t>
            </a:r>
            <a:r>
              <a:rPr kumimoji="0" lang="en-GB" sz="1000" b="0" i="0" u="none" strike="noStrike" kern="1200" cap="none" spc="0" normalizeH="0" baseline="0" noProof="0" dirty="0">
                <a:ln>
                  <a:noFill/>
                </a:ln>
                <a:solidFill>
                  <a:prstClr val="black"/>
                </a:solidFill>
                <a:effectLst/>
                <a:uLnTx/>
                <a:uFillTx/>
                <a:latin typeface="Calibri"/>
              </a:rPr>
              <a:t>V – 230V</a:t>
            </a:r>
          </a:p>
          <a:p>
            <a:pPr lvl="0">
              <a:defRPr/>
            </a:pPr>
            <a:r>
              <a:rPr lang="en-GB" sz="1000" dirty="0">
                <a:solidFill>
                  <a:prstClr val="black"/>
                </a:solidFill>
              </a:rPr>
              <a:t>Low voltage card </a:t>
            </a:r>
          </a:p>
          <a:p>
            <a:pPr lvl="0">
              <a:defRPr/>
            </a:pPr>
            <a:r>
              <a:rPr lang="en-GB" sz="1000" dirty="0">
                <a:solidFill>
                  <a:prstClr val="black"/>
                </a:solidFill>
              </a:rPr>
              <a:t>24V – 110V</a:t>
            </a:r>
          </a:p>
        </p:txBody>
      </p:sp>
      <p:sp>
        <p:nvSpPr>
          <p:cNvPr id="293" name="TextBox 292"/>
          <p:cNvSpPr txBox="1"/>
          <p:nvPr/>
        </p:nvSpPr>
        <p:spPr>
          <a:xfrm>
            <a:off x="2985685" y="800091"/>
            <a:ext cx="10830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Pro-Hydro card</a:t>
            </a:r>
          </a:p>
        </p:txBody>
      </p:sp>
      <p:sp>
        <p:nvSpPr>
          <p:cNvPr id="284" name="TextBox 283">
            <a:extLst>
              <a:ext uri="{FF2B5EF4-FFF2-40B4-BE49-F238E27FC236}">
                <a16:creationId xmlns:a16="http://schemas.microsoft.com/office/drawing/2014/main" id="{9250E891-6F3A-4BEE-8F46-1E281732E149}"/>
              </a:ext>
            </a:extLst>
          </p:cNvPr>
          <p:cNvSpPr txBox="1"/>
          <p:nvPr/>
        </p:nvSpPr>
        <p:spPr>
          <a:xfrm>
            <a:off x="6414364" y="3949474"/>
            <a:ext cx="2477173"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Make sure that signal voltage from the controller is the same as the coil voltage on the valve and matches with the Pro-Hydro card voltage range! </a:t>
            </a:r>
            <a:endParaRPr kumimoji="0" lang="en-GB" sz="1400" b="0" i="0" u="none" strike="noStrike" kern="1200" cap="none" spc="0" normalizeH="0" baseline="0" dirty="0">
              <a:ln>
                <a:noFill/>
              </a:ln>
              <a:solidFill>
                <a:prstClr val="black"/>
              </a:solidFill>
              <a:effectLst/>
              <a:uLnTx/>
              <a:uFillTx/>
              <a:latin typeface="Calibri"/>
            </a:endParaRPr>
          </a:p>
        </p:txBody>
      </p:sp>
      <p:sp>
        <p:nvSpPr>
          <p:cNvPr id="285" name="TextBox 284">
            <a:extLst>
              <a:ext uri="{FF2B5EF4-FFF2-40B4-BE49-F238E27FC236}">
                <a16:creationId xmlns:a16="http://schemas.microsoft.com/office/drawing/2014/main" id="{71210CCA-889F-4ECA-90A5-7B3534D00E98}"/>
              </a:ext>
            </a:extLst>
          </p:cNvPr>
          <p:cNvSpPr txBox="1"/>
          <p:nvPr/>
        </p:nvSpPr>
        <p:spPr>
          <a:xfrm>
            <a:off x="113843" y="1007276"/>
            <a:ext cx="2980228" cy="11695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latin typeface="Calibri"/>
              </a:rPr>
              <a:t>Place the drive either in the existing controller cabinet or in a separate cabinet together with the Pro-Hydro card. Do the mains and motor connections </a:t>
            </a:r>
            <a:r>
              <a:rPr lang="en-GB" sz="900" dirty="0">
                <a:latin typeface="Calibri"/>
              </a:rPr>
              <a:t>(See page 15 of EV40 Manual).</a:t>
            </a:r>
            <a:endParaRPr kumimoji="0" lang="en-GB" sz="1400" b="0" i="0" strike="noStrike" kern="1200" cap="none" spc="0" normalizeH="0" baseline="0" dirty="0">
              <a:ln>
                <a:noFill/>
              </a:ln>
              <a:effectLst/>
              <a:uLnTx/>
              <a:uFillTx/>
              <a:latin typeface="Calibri"/>
            </a:endParaRPr>
          </a:p>
        </p:txBody>
      </p:sp>
      <p:pic>
        <p:nvPicPr>
          <p:cNvPr id="292" name="Picture 291">
            <a:extLst>
              <a:ext uri="{FF2B5EF4-FFF2-40B4-BE49-F238E27FC236}">
                <a16:creationId xmlns:a16="http://schemas.microsoft.com/office/drawing/2014/main" id="{B6D903D5-50D7-470D-A76F-45B7C556372E}"/>
              </a:ext>
            </a:extLst>
          </p:cNvPr>
          <p:cNvPicPr/>
          <p:nvPr/>
        </p:nvPicPr>
        <p:blipFill>
          <a:blip r:embed="rId6" cstate="print"/>
          <a:srcRect/>
          <a:stretch>
            <a:fillRect/>
          </a:stretch>
        </p:blipFill>
        <p:spPr bwMode="auto">
          <a:xfrm>
            <a:off x="5853520" y="4128966"/>
            <a:ext cx="586740" cy="586740"/>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A23B1A86-2AF1-4A4F-9127-B4B9E1CFBB6E}"/>
              </a:ext>
            </a:extLst>
          </p:cNvPr>
          <p:cNvSpPr>
            <a:spLocks noGrp="1"/>
          </p:cNvSpPr>
          <p:nvPr>
            <p:ph type="sldNum" sz="quarter" idx="12"/>
          </p:nvPr>
        </p:nvSpPr>
        <p:spPr/>
        <p:txBody>
          <a:bodyPr/>
          <a:lstStyle/>
          <a:p>
            <a:fld id="{418D8610-C083-4EDD-9217-F811E5D92946}" type="slidenum">
              <a:rPr lang="de-DE" smtClean="0"/>
              <a:t>6</a:t>
            </a:fld>
            <a:endParaRPr lang="de-DE"/>
          </a:p>
        </p:txBody>
      </p:sp>
    </p:spTree>
    <p:extLst>
      <p:ext uri="{BB962C8B-B14F-4D97-AF65-F5344CB8AC3E}">
        <p14:creationId xmlns:p14="http://schemas.microsoft.com/office/powerpoint/2010/main" val="4276720060"/>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25"/>
                                        </p:tgtEl>
                                        <p:attrNameLst>
                                          <p:attrName>style.visibility</p:attrName>
                                        </p:attrNameLst>
                                      </p:cBhvr>
                                      <p:to>
                                        <p:strVal val="visible"/>
                                      </p:to>
                                    </p:set>
                                    <p:animEffect transition="in" filter="wipe(down)">
                                      <p:cBhvr>
                                        <p:cTn id="7" dur="500"/>
                                        <p:tgtEl>
                                          <p:spTgt spid="42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5"/>
                                        </p:tgtEl>
                                        <p:attrNameLst>
                                          <p:attrName>style.visibility</p:attrName>
                                        </p:attrNameLst>
                                      </p:cBhvr>
                                      <p:to>
                                        <p:strVal val="visible"/>
                                      </p:to>
                                    </p:set>
                                    <p:animEffect transition="in" filter="fade">
                                      <p:cBhvr>
                                        <p:cTn id="11" dur="1000"/>
                                        <p:tgtEl>
                                          <p:spTgt spid="285"/>
                                        </p:tgtEl>
                                      </p:cBhvr>
                                    </p:animEffect>
                                    <p:anim calcmode="lin" valueType="num">
                                      <p:cBhvr>
                                        <p:cTn id="12" dur="1000" fill="hold"/>
                                        <p:tgtEl>
                                          <p:spTgt spid="285"/>
                                        </p:tgtEl>
                                        <p:attrNameLst>
                                          <p:attrName>ppt_x</p:attrName>
                                        </p:attrNameLst>
                                      </p:cBhvr>
                                      <p:tavLst>
                                        <p:tav tm="0">
                                          <p:val>
                                            <p:strVal val="#ppt_x"/>
                                          </p:val>
                                        </p:tav>
                                        <p:tav tm="100000">
                                          <p:val>
                                            <p:strVal val="#ppt_x"/>
                                          </p:val>
                                        </p:tav>
                                      </p:tavLst>
                                    </p:anim>
                                    <p:anim calcmode="lin" valueType="num">
                                      <p:cBhvr>
                                        <p:cTn id="13" dur="1000" fill="hold"/>
                                        <p:tgtEl>
                                          <p:spTgt spid="28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462"/>
                                        </p:tgtEl>
                                        <p:attrNameLst>
                                          <p:attrName>style.visibility</p:attrName>
                                        </p:attrNameLst>
                                      </p:cBhvr>
                                      <p:to>
                                        <p:strVal val="visible"/>
                                      </p:to>
                                    </p:set>
                                    <p:animEffect transition="in" filter="wipe(down)">
                                      <p:cBhvr>
                                        <p:cTn id="17" dur="2000"/>
                                        <p:tgtEl>
                                          <p:spTgt spid="462"/>
                                        </p:tgtEl>
                                      </p:cBhvr>
                                    </p:animEffect>
                                  </p:childTnLst>
                                </p:cTn>
                              </p:par>
                              <p:par>
                                <p:cTn id="18" presetID="22" presetClass="entr" presetSubtype="4" fill="hold" nodeType="withEffect">
                                  <p:stCondLst>
                                    <p:cond delay="0"/>
                                  </p:stCondLst>
                                  <p:childTnLst>
                                    <p:set>
                                      <p:cBhvr>
                                        <p:cTn id="19" dur="1" fill="hold">
                                          <p:stCondLst>
                                            <p:cond delay="0"/>
                                          </p:stCondLst>
                                        </p:cTn>
                                        <p:tgtEl>
                                          <p:spTgt spid="465"/>
                                        </p:tgtEl>
                                        <p:attrNameLst>
                                          <p:attrName>style.visibility</p:attrName>
                                        </p:attrNameLst>
                                      </p:cBhvr>
                                      <p:to>
                                        <p:strVal val="visible"/>
                                      </p:to>
                                    </p:set>
                                    <p:animEffect transition="in" filter="wipe(down)">
                                      <p:cBhvr>
                                        <p:cTn id="20" dur="2000"/>
                                        <p:tgtEl>
                                          <p:spTgt spid="46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468"/>
                                        </p:tgtEl>
                                        <p:attrNameLst>
                                          <p:attrName>style.visibility</p:attrName>
                                        </p:attrNameLst>
                                      </p:cBhvr>
                                      <p:to>
                                        <p:strVal val="visible"/>
                                      </p:to>
                                    </p:set>
                                    <p:animEffect transition="in" filter="wipe(down)">
                                      <p:cBhvr>
                                        <p:cTn id="23" dur="2000"/>
                                        <p:tgtEl>
                                          <p:spTgt spid="468"/>
                                        </p:tgtEl>
                                      </p:cBhvr>
                                    </p:animEffect>
                                  </p:childTnLst>
                                </p:cTn>
                              </p:par>
                            </p:childTnLst>
                          </p:cTn>
                        </p:par>
                        <p:par>
                          <p:cTn id="24" fill="hold">
                            <p:stCondLst>
                              <p:cond delay="3500"/>
                            </p:stCondLst>
                            <p:childTnLst>
                              <p:par>
                                <p:cTn id="25" presetID="22" presetClass="entr" presetSubtype="4" fill="hold"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wipe(down)">
                                      <p:cBhvr>
                                        <p:cTn id="27" dur="500"/>
                                        <p:tgtEl>
                                          <p:spTgt spid="4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93"/>
                                        </p:tgtEl>
                                        <p:attrNameLst>
                                          <p:attrName>style.visibility</p:attrName>
                                        </p:attrNameLst>
                                      </p:cBhvr>
                                      <p:to>
                                        <p:strVal val="visible"/>
                                      </p:to>
                                    </p:set>
                                    <p:animEffect transition="in" filter="fade">
                                      <p:cBhvr>
                                        <p:cTn id="30" dur="500"/>
                                        <p:tgtEl>
                                          <p:spTgt spid="293"/>
                                        </p:tgtEl>
                                      </p:cBhvr>
                                    </p:animEffect>
                                  </p:childTnLst>
                                </p:cTn>
                              </p:par>
                            </p:childTnLst>
                          </p:cTn>
                        </p:par>
                        <p:par>
                          <p:cTn id="31" fill="hold">
                            <p:stCondLst>
                              <p:cond delay="4000"/>
                            </p:stCondLst>
                            <p:childTnLst>
                              <p:par>
                                <p:cTn id="32" presetID="10" presetClass="entr" presetSubtype="0" fill="hold" grpId="0" nodeType="afterEffect">
                                  <p:stCondLst>
                                    <p:cond delay="0"/>
                                  </p:stCondLst>
                                  <p:childTnLst>
                                    <p:set>
                                      <p:cBhvr>
                                        <p:cTn id="33" dur="1" fill="hold">
                                          <p:stCondLst>
                                            <p:cond delay="0"/>
                                          </p:stCondLst>
                                        </p:cTn>
                                        <p:tgtEl>
                                          <p:spTgt spid="426"/>
                                        </p:tgtEl>
                                        <p:attrNameLst>
                                          <p:attrName>style.visibility</p:attrName>
                                        </p:attrNameLst>
                                      </p:cBhvr>
                                      <p:to>
                                        <p:strVal val="visible"/>
                                      </p:to>
                                    </p:set>
                                    <p:animEffect transition="in" filter="fade">
                                      <p:cBhvr>
                                        <p:cTn id="34" dur="1000"/>
                                        <p:tgtEl>
                                          <p:spTgt spid="426"/>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92"/>
                                        </p:tgtEl>
                                        <p:attrNameLst>
                                          <p:attrName>style.visibility</p:attrName>
                                        </p:attrNameLst>
                                      </p:cBhvr>
                                      <p:to>
                                        <p:strVal val="visible"/>
                                      </p:to>
                                    </p:set>
                                    <p:animEffect transition="in" filter="fade">
                                      <p:cBhvr>
                                        <p:cTn id="39" dur="1000"/>
                                        <p:tgtEl>
                                          <p:spTgt spid="292"/>
                                        </p:tgtEl>
                                      </p:cBhvr>
                                    </p:animEffect>
                                    <p:anim calcmode="lin" valueType="num">
                                      <p:cBhvr>
                                        <p:cTn id="40" dur="1000" fill="hold"/>
                                        <p:tgtEl>
                                          <p:spTgt spid="292"/>
                                        </p:tgtEl>
                                        <p:attrNameLst>
                                          <p:attrName>ppt_x</p:attrName>
                                        </p:attrNameLst>
                                      </p:cBhvr>
                                      <p:tavLst>
                                        <p:tav tm="0">
                                          <p:val>
                                            <p:strVal val="#ppt_x"/>
                                          </p:val>
                                        </p:tav>
                                        <p:tav tm="100000">
                                          <p:val>
                                            <p:strVal val="#ppt_x"/>
                                          </p:val>
                                        </p:tav>
                                      </p:tavLst>
                                    </p:anim>
                                    <p:anim calcmode="lin" valueType="num">
                                      <p:cBhvr>
                                        <p:cTn id="41" dur="1000" fill="hold"/>
                                        <p:tgtEl>
                                          <p:spTgt spid="29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84"/>
                                        </p:tgtEl>
                                        <p:attrNameLst>
                                          <p:attrName>style.visibility</p:attrName>
                                        </p:attrNameLst>
                                      </p:cBhvr>
                                      <p:to>
                                        <p:strVal val="visible"/>
                                      </p:to>
                                    </p:set>
                                    <p:animEffect transition="in" filter="fade">
                                      <p:cBhvr>
                                        <p:cTn id="44" dur="1000"/>
                                        <p:tgtEl>
                                          <p:spTgt spid="284"/>
                                        </p:tgtEl>
                                      </p:cBhvr>
                                    </p:animEffect>
                                    <p:anim calcmode="lin" valueType="num">
                                      <p:cBhvr>
                                        <p:cTn id="45" dur="1000" fill="hold"/>
                                        <p:tgtEl>
                                          <p:spTgt spid="284"/>
                                        </p:tgtEl>
                                        <p:attrNameLst>
                                          <p:attrName>ppt_x</p:attrName>
                                        </p:attrNameLst>
                                      </p:cBhvr>
                                      <p:tavLst>
                                        <p:tav tm="0">
                                          <p:val>
                                            <p:strVal val="#ppt_x"/>
                                          </p:val>
                                        </p:tav>
                                        <p:tav tm="100000">
                                          <p:val>
                                            <p:strVal val="#ppt_x"/>
                                          </p:val>
                                        </p:tav>
                                      </p:tavLst>
                                    </p:anim>
                                    <p:anim calcmode="lin" valueType="num">
                                      <p:cBhvr>
                                        <p:cTn id="46" dur="1000" fill="hold"/>
                                        <p:tgtEl>
                                          <p:spTgt spid="2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 grpId="0" animBg="1"/>
      <p:bldP spid="468" grpId="0"/>
      <p:bldP spid="426" grpId="0"/>
      <p:bldP spid="293" grpId="0"/>
      <p:bldP spid="284" grpId="0"/>
      <p:bldP spid="2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741166-79AA-4CE4-BDD3-9366E36EEE85}"/>
              </a:ext>
            </a:extLst>
          </p:cNvPr>
          <p:cNvSpPr txBox="1">
            <a:spLocks/>
          </p:cNvSpPr>
          <p:nvPr/>
        </p:nvSpPr>
        <p:spPr>
          <a:xfrm>
            <a:off x="2470510" y="13130"/>
            <a:ext cx="3915985" cy="5984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0" cap="none" spc="0" normalizeH="0" baseline="0" noProof="0" dirty="0">
                <a:ln>
                  <a:noFill/>
                </a:ln>
                <a:solidFill>
                  <a:srgbClr val="0070C0"/>
                </a:solidFill>
                <a:effectLst/>
                <a:uLnTx/>
                <a:uFillTx/>
                <a:latin typeface="Calibri"/>
                <a:ea typeface="+mj-ea"/>
                <a:cs typeface="Calibri" pitchFamily="34" charset="0"/>
              </a:rPr>
              <a:t>Wiring of input signals</a:t>
            </a:r>
            <a:endParaRPr kumimoji="0" lang="en-GB" sz="2000" b="0" i="0" u="none" strike="noStrike" kern="1200" cap="none" spc="0" normalizeH="0" baseline="0" noProof="0" dirty="0">
              <a:ln>
                <a:noFill/>
              </a:ln>
              <a:solidFill>
                <a:srgbClr val="0070C0"/>
              </a:solidFill>
              <a:effectLst/>
              <a:uLnTx/>
              <a:uFillTx/>
              <a:latin typeface="Calibri"/>
              <a:ea typeface="+mj-ea"/>
            </a:endParaRPr>
          </a:p>
        </p:txBody>
      </p:sp>
      <p:grpSp>
        <p:nvGrpSpPr>
          <p:cNvPr id="255" name="Group 254"/>
          <p:cNvGrpSpPr/>
          <p:nvPr/>
        </p:nvGrpSpPr>
        <p:grpSpPr>
          <a:xfrm>
            <a:off x="5342522" y="3203120"/>
            <a:ext cx="1403405" cy="652810"/>
            <a:chOff x="414899" y="598775"/>
            <a:chExt cx="3802953" cy="2284988"/>
          </a:xfrm>
        </p:grpSpPr>
        <p:sp>
          <p:nvSpPr>
            <p:cNvPr id="256" name="Freeform 255"/>
            <p:cNvSpPr/>
            <p:nvPr/>
          </p:nvSpPr>
          <p:spPr>
            <a:xfrm rot="20380710">
              <a:off x="2065204" y="827923"/>
              <a:ext cx="2152648" cy="958365"/>
            </a:xfrm>
            <a:custGeom>
              <a:avLst/>
              <a:gdLst>
                <a:gd name="connsiteX0" fmla="*/ 0 w 2152650"/>
                <a:gd name="connsiteY0" fmla="*/ 203200 h 958850"/>
                <a:gd name="connsiteX1" fmla="*/ 209550 w 2152650"/>
                <a:gd name="connsiteY1" fmla="*/ 127000 h 958850"/>
                <a:gd name="connsiteX2" fmla="*/ 412750 w 2152650"/>
                <a:gd name="connsiteY2" fmla="*/ 76200 h 958850"/>
                <a:gd name="connsiteX3" fmla="*/ 622300 w 2152650"/>
                <a:gd name="connsiteY3" fmla="*/ 25400 h 958850"/>
                <a:gd name="connsiteX4" fmla="*/ 819150 w 2152650"/>
                <a:gd name="connsiteY4" fmla="*/ 0 h 958850"/>
                <a:gd name="connsiteX5" fmla="*/ 1016000 w 2152650"/>
                <a:gd name="connsiteY5" fmla="*/ 0 h 958850"/>
                <a:gd name="connsiteX6" fmla="*/ 1193800 w 2152650"/>
                <a:gd name="connsiteY6" fmla="*/ 6350 h 958850"/>
                <a:gd name="connsiteX7" fmla="*/ 1390650 w 2152650"/>
                <a:gd name="connsiteY7" fmla="*/ 31750 h 958850"/>
                <a:gd name="connsiteX8" fmla="*/ 1574800 w 2152650"/>
                <a:gd name="connsiteY8" fmla="*/ 50800 h 958850"/>
                <a:gd name="connsiteX9" fmla="*/ 1778000 w 2152650"/>
                <a:gd name="connsiteY9" fmla="*/ 101600 h 958850"/>
                <a:gd name="connsiteX10" fmla="*/ 1955800 w 2152650"/>
                <a:gd name="connsiteY10" fmla="*/ 139700 h 958850"/>
                <a:gd name="connsiteX11" fmla="*/ 2152650 w 2152650"/>
                <a:gd name="connsiteY11" fmla="*/ 203200 h 958850"/>
                <a:gd name="connsiteX12" fmla="*/ 1822450 w 2152650"/>
                <a:gd name="connsiteY12" fmla="*/ 958850 h 958850"/>
                <a:gd name="connsiteX13" fmla="*/ 1670050 w 2152650"/>
                <a:gd name="connsiteY13" fmla="*/ 908050 h 958850"/>
                <a:gd name="connsiteX14" fmla="*/ 1574800 w 2152650"/>
                <a:gd name="connsiteY14" fmla="*/ 869950 h 958850"/>
                <a:gd name="connsiteX15" fmla="*/ 1460500 w 2152650"/>
                <a:gd name="connsiteY15" fmla="*/ 882650 h 958850"/>
                <a:gd name="connsiteX16" fmla="*/ 1295400 w 2152650"/>
                <a:gd name="connsiteY16" fmla="*/ 863600 h 958850"/>
                <a:gd name="connsiteX17" fmla="*/ 1149350 w 2152650"/>
                <a:gd name="connsiteY17" fmla="*/ 844550 h 958850"/>
                <a:gd name="connsiteX18" fmla="*/ 984250 w 2152650"/>
                <a:gd name="connsiteY18" fmla="*/ 838200 h 958850"/>
                <a:gd name="connsiteX19" fmla="*/ 825500 w 2152650"/>
                <a:gd name="connsiteY19" fmla="*/ 838200 h 958850"/>
                <a:gd name="connsiteX20" fmla="*/ 692150 w 2152650"/>
                <a:gd name="connsiteY20" fmla="*/ 838200 h 958850"/>
                <a:gd name="connsiteX21" fmla="*/ 596900 w 2152650"/>
                <a:gd name="connsiteY21" fmla="*/ 863600 h 958850"/>
                <a:gd name="connsiteX22" fmla="*/ 508000 w 2152650"/>
                <a:gd name="connsiteY22" fmla="*/ 869950 h 958850"/>
                <a:gd name="connsiteX23" fmla="*/ 406400 w 2152650"/>
                <a:gd name="connsiteY23" fmla="*/ 908050 h 958850"/>
                <a:gd name="connsiteX24" fmla="*/ 298450 w 2152650"/>
                <a:gd name="connsiteY24" fmla="*/ 952500 h 958850"/>
                <a:gd name="connsiteX25" fmla="*/ 0 w 2152650"/>
                <a:gd name="connsiteY25" fmla="*/ 203200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52650" h="958850">
                  <a:moveTo>
                    <a:pt x="0" y="203200"/>
                  </a:moveTo>
                  <a:lnTo>
                    <a:pt x="209550" y="127000"/>
                  </a:lnTo>
                  <a:lnTo>
                    <a:pt x="412750" y="76200"/>
                  </a:lnTo>
                  <a:lnTo>
                    <a:pt x="622300" y="25400"/>
                  </a:lnTo>
                  <a:lnTo>
                    <a:pt x="819150" y="0"/>
                  </a:lnTo>
                  <a:lnTo>
                    <a:pt x="1016000" y="0"/>
                  </a:lnTo>
                  <a:lnTo>
                    <a:pt x="1193800" y="6350"/>
                  </a:lnTo>
                  <a:lnTo>
                    <a:pt x="1390650" y="31750"/>
                  </a:lnTo>
                  <a:lnTo>
                    <a:pt x="1574800" y="50800"/>
                  </a:lnTo>
                  <a:lnTo>
                    <a:pt x="1778000" y="101600"/>
                  </a:lnTo>
                  <a:lnTo>
                    <a:pt x="1955800" y="139700"/>
                  </a:lnTo>
                  <a:lnTo>
                    <a:pt x="2152650" y="203200"/>
                  </a:lnTo>
                  <a:lnTo>
                    <a:pt x="1822450" y="958850"/>
                  </a:lnTo>
                  <a:lnTo>
                    <a:pt x="1670050" y="908050"/>
                  </a:lnTo>
                  <a:lnTo>
                    <a:pt x="1574800" y="869950"/>
                  </a:lnTo>
                  <a:lnTo>
                    <a:pt x="1460500" y="882650"/>
                  </a:lnTo>
                  <a:lnTo>
                    <a:pt x="1295400" y="863600"/>
                  </a:lnTo>
                  <a:lnTo>
                    <a:pt x="1149350" y="844550"/>
                  </a:lnTo>
                  <a:lnTo>
                    <a:pt x="984250" y="838200"/>
                  </a:lnTo>
                  <a:lnTo>
                    <a:pt x="825500" y="838200"/>
                  </a:lnTo>
                  <a:lnTo>
                    <a:pt x="692150" y="838200"/>
                  </a:lnTo>
                  <a:lnTo>
                    <a:pt x="596900" y="863600"/>
                  </a:lnTo>
                  <a:lnTo>
                    <a:pt x="508000" y="869950"/>
                  </a:lnTo>
                  <a:lnTo>
                    <a:pt x="406400" y="908050"/>
                  </a:lnTo>
                  <a:lnTo>
                    <a:pt x="298450" y="952500"/>
                  </a:lnTo>
                  <a:lnTo>
                    <a:pt x="0" y="203200"/>
                  </a:lnTo>
                  <a:close/>
                </a:path>
              </a:pathLst>
            </a:cu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7" name="Freeform 256"/>
            <p:cNvSpPr/>
            <p:nvPr/>
          </p:nvSpPr>
          <p:spPr>
            <a:xfrm rot="9579238">
              <a:off x="414899" y="1695434"/>
              <a:ext cx="2152648" cy="958852"/>
            </a:xfrm>
            <a:custGeom>
              <a:avLst/>
              <a:gdLst>
                <a:gd name="connsiteX0" fmla="*/ 0 w 2152650"/>
                <a:gd name="connsiteY0" fmla="*/ 203200 h 958850"/>
                <a:gd name="connsiteX1" fmla="*/ 209550 w 2152650"/>
                <a:gd name="connsiteY1" fmla="*/ 127000 h 958850"/>
                <a:gd name="connsiteX2" fmla="*/ 412750 w 2152650"/>
                <a:gd name="connsiteY2" fmla="*/ 76200 h 958850"/>
                <a:gd name="connsiteX3" fmla="*/ 622300 w 2152650"/>
                <a:gd name="connsiteY3" fmla="*/ 25400 h 958850"/>
                <a:gd name="connsiteX4" fmla="*/ 819150 w 2152650"/>
                <a:gd name="connsiteY4" fmla="*/ 0 h 958850"/>
                <a:gd name="connsiteX5" fmla="*/ 1016000 w 2152650"/>
                <a:gd name="connsiteY5" fmla="*/ 0 h 958850"/>
                <a:gd name="connsiteX6" fmla="*/ 1193800 w 2152650"/>
                <a:gd name="connsiteY6" fmla="*/ 6350 h 958850"/>
                <a:gd name="connsiteX7" fmla="*/ 1390650 w 2152650"/>
                <a:gd name="connsiteY7" fmla="*/ 31750 h 958850"/>
                <a:gd name="connsiteX8" fmla="*/ 1574800 w 2152650"/>
                <a:gd name="connsiteY8" fmla="*/ 50800 h 958850"/>
                <a:gd name="connsiteX9" fmla="*/ 1778000 w 2152650"/>
                <a:gd name="connsiteY9" fmla="*/ 101600 h 958850"/>
                <a:gd name="connsiteX10" fmla="*/ 1955800 w 2152650"/>
                <a:gd name="connsiteY10" fmla="*/ 139700 h 958850"/>
                <a:gd name="connsiteX11" fmla="*/ 2152650 w 2152650"/>
                <a:gd name="connsiteY11" fmla="*/ 203200 h 958850"/>
                <a:gd name="connsiteX12" fmla="*/ 1822450 w 2152650"/>
                <a:gd name="connsiteY12" fmla="*/ 958850 h 958850"/>
                <a:gd name="connsiteX13" fmla="*/ 1670050 w 2152650"/>
                <a:gd name="connsiteY13" fmla="*/ 908050 h 958850"/>
                <a:gd name="connsiteX14" fmla="*/ 1574800 w 2152650"/>
                <a:gd name="connsiteY14" fmla="*/ 869950 h 958850"/>
                <a:gd name="connsiteX15" fmla="*/ 1460500 w 2152650"/>
                <a:gd name="connsiteY15" fmla="*/ 882650 h 958850"/>
                <a:gd name="connsiteX16" fmla="*/ 1295400 w 2152650"/>
                <a:gd name="connsiteY16" fmla="*/ 863600 h 958850"/>
                <a:gd name="connsiteX17" fmla="*/ 1149350 w 2152650"/>
                <a:gd name="connsiteY17" fmla="*/ 844550 h 958850"/>
                <a:gd name="connsiteX18" fmla="*/ 984250 w 2152650"/>
                <a:gd name="connsiteY18" fmla="*/ 838200 h 958850"/>
                <a:gd name="connsiteX19" fmla="*/ 825500 w 2152650"/>
                <a:gd name="connsiteY19" fmla="*/ 838200 h 958850"/>
                <a:gd name="connsiteX20" fmla="*/ 692150 w 2152650"/>
                <a:gd name="connsiteY20" fmla="*/ 838200 h 958850"/>
                <a:gd name="connsiteX21" fmla="*/ 596900 w 2152650"/>
                <a:gd name="connsiteY21" fmla="*/ 863600 h 958850"/>
                <a:gd name="connsiteX22" fmla="*/ 508000 w 2152650"/>
                <a:gd name="connsiteY22" fmla="*/ 869950 h 958850"/>
                <a:gd name="connsiteX23" fmla="*/ 406400 w 2152650"/>
                <a:gd name="connsiteY23" fmla="*/ 908050 h 958850"/>
                <a:gd name="connsiteX24" fmla="*/ 298450 w 2152650"/>
                <a:gd name="connsiteY24" fmla="*/ 952500 h 958850"/>
                <a:gd name="connsiteX25" fmla="*/ 0 w 2152650"/>
                <a:gd name="connsiteY25" fmla="*/ 203200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152650" h="958850">
                  <a:moveTo>
                    <a:pt x="0" y="203200"/>
                  </a:moveTo>
                  <a:lnTo>
                    <a:pt x="209550" y="127000"/>
                  </a:lnTo>
                  <a:lnTo>
                    <a:pt x="412750" y="76200"/>
                  </a:lnTo>
                  <a:lnTo>
                    <a:pt x="622300" y="25400"/>
                  </a:lnTo>
                  <a:lnTo>
                    <a:pt x="819150" y="0"/>
                  </a:lnTo>
                  <a:lnTo>
                    <a:pt x="1016000" y="0"/>
                  </a:lnTo>
                  <a:lnTo>
                    <a:pt x="1193800" y="6350"/>
                  </a:lnTo>
                  <a:lnTo>
                    <a:pt x="1390650" y="31750"/>
                  </a:lnTo>
                  <a:lnTo>
                    <a:pt x="1574800" y="50800"/>
                  </a:lnTo>
                  <a:lnTo>
                    <a:pt x="1778000" y="101600"/>
                  </a:lnTo>
                  <a:lnTo>
                    <a:pt x="1955800" y="139700"/>
                  </a:lnTo>
                  <a:lnTo>
                    <a:pt x="2152650" y="203200"/>
                  </a:lnTo>
                  <a:lnTo>
                    <a:pt x="1822450" y="958850"/>
                  </a:lnTo>
                  <a:lnTo>
                    <a:pt x="1670050" y="908050"/>
                  </a:lnTo>
                  <a:lnTo>
                    <a:pt x="1574800" y="869950"/>
                  </a:lnTo>
                  <a:lnTo>
                    <a:pt x="1460500" y="882650"/>
                  </a:lnTo>
                  <a:lnTo>
                    <a:pt x="1295400" y="863600"/>
                  </a:lnTo>
                  <a:lnTo>
                    <a:pt x="1149350" y="844550"/>
                  </a:lnTo>
                  <a:lnTo>
                    <a:pt x="984250" y="838200"/>
                  </a:lnTo>
                  <a:lnTo>
                    <a:pt x="825500" y="838200"/>
                  </a:lnTo>
                  <a:lnTo>
                    <a:pt x="692150" y="838200"/>
                  </a:lnTo>
                  <a:lnTo>
                    <a:pt x="596900" y="863600"/>
                  </a:lnTo>
                  <a:lnTo>
                    <a:pt x="508000" y="869950"/>
                  </a:lnTo>
                  <a:lnTo>
                    <a:pt x="406400" y="908050"/>
                  </a:lnTo>
                  <a:lnTo>
                    <a:pt x="298450" y="952500"/>
                  </a:lnTo>
                  <a:lnTo>
                    <a:pt x="0" y="203200"/>
                  </a:lnTo>
                  <a:close/>
                </a:path>
              </a:pathLst>
            </a:cu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8" name="Rectangle 257"/>
            <p:cNvSpPr/>
            <p:nvPr/>
          </p:nvSpPr>
          <p:spPr>
            <a:xfrm rot="10959238">
              <a:off x="556527" y="1886561"/>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9" name="Rectangle 258"/>
            <p:cNvSpPr/>
            <p:nvPr/>
          </p:nvSpPr>
          <p:spPr>
            <a:xfrm rot="10659238">
              <a:off x="710592" y="1882041"/>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0" name="Rectangle 259"/>
            <p:cNvSpPr/>
            <p:nvPr/>
          </p:nvSpPr>
          <p:spPr>
            <a:xfrm rot="10419238">
              <a:off x="870285" y="1860604"/>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1" name="Rectangle 260"/>
            <p:cNvSpPr/>
            <p:nvPr/>
          </p:nvSpPr>
          <p:spPr>
            <a:xfrm rot="10179238">
              <a:off x="1036199" y="1830598"/>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2" name="Rectangle 261"/>
            <p:cNvSpPr/>
            <p:nvPr/>
          </p:nvSpPr>
          <p:spPr>
            <a:xfrm rot="9999238">
              <a:off x="1199595" y="1799441"/>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3" name="Rectangle 262"/>
            <p:cNvSpPr/>
            <p:nvPr/>
          </p:nvSpPr>
          <p:spPr>
            <a:xfrm rot="9759238">
              <a:off x="1365536" y="1749109"/>
              <a:ext cx="100800" cy="99720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264" name="Group 263"/>
            <p:cNvGrpSpPr/>
            <p:nvPr/>
          </p:nvGrpSpPr>
          <p:grpSpPr>
            <a:xfrm rot="9579238">
              <a:off x="1464624" y="1385751"/>
              <a:ext cx="954556" cy="1160099"/>
              <a:chOff x="1329350" y="1564294"/>
              <a:chExt cx="954558" cy="1160098"/>
            </a:xfrm>
          </p:grpSpPr>
          <p:sp>
            <p:nvSpPr>
              <p:cNvPr id="276" name="Rectangle 275"/>
              <p:cNvSpPr/>
              <p:nvPr/>
            </p:nvSpPr>
            <p:spPr>
              <a:xfrm rot="9600000" flipH="1">
                <a:off x="1329350" y="1727192"/>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7" name="Rectangle 276"/>
              <p:cNvSpPr/>
              <p:nvPr/>
            </p:nvSpPr>
            <p:spPr>
              <a:xfrm>
                <a:off x="2182323" y="1564294"/>
                <a:ext cx="101585" cy="996618"/>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8" name="Rectangle 277"/>
              <p:cNvSpPr/>
              <p:nvPr/>
            </p:nvSpPr>
            <p:spPr>
              <a:xfrm rot="21360000">
                <a:off x="2017248" y="1564294"/>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9" name="Rectangle 278"/>
              <p:cNvSpPr/>
              <p:nvPr/>
            </p:nvSpPr>
            <p:spPr>
              <a:xfrm rot="20700000">
                <a:off x="1488671" y="1665894"/>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0" name="Rectangle 279"/>
              <p:cNvSpPr/>
              <p:nvPr/>
            </p:nvSpPr>
            <p:spPr>
              <a:xfrm rot="21000000">
                <a:off x="1657368" y="1615056"/>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1" name="Rectangle 280"/>
              <p:cNvSpPr/>
              <p:nvPr/>
            </p:nvSpPr>
            <p:spPr>
              <a:xfrm rot="21180000">
                <a:off x="1837369" y="1584441"/>
                <a:ext cx="100800" cy="997200"/>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265" name="Rectangle 264"/>
            <p:cNvSpPr/>
            <p:nvPr/>
          </p:nvSpPr>
          <p:spPr>
            <a:xfrm rot="160710">
              <a:off x="3975495" y="598775"/>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6" name="Rectangle 265"/>
            <p:cNvSpPr/>
            <p:nvPr/>
          </p:nvSpPr>
          <p:spPr>
            <a:xfrm rot="21460710">
              <a:off x="3821438" y="603254"/>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7" name="Rectangle 266"/>
            <p:cNvSpPr/>
            <p:nvPr/>
          </p:nvSpPr>
          <p:spPr>
            <a:xfrm rot="21220710">
              <a:off x="3661745" y="624641"/>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8" name="Rectangle 267"/>
            <p:cNvSpPr/>
            <p:nvPr/>
          </p:nvSpPr>
          <p:spPr>
            <a:xfrm rot="20980710">
              <a:off x="3495820" y="654591"/>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9" name="Rectangle 268"/>
            <p:cNvSpPr/>
            <p:nvPr/>
          </p:nvSpPr>
          <p:spPr>
            <a:xfrm rot="20800710">
              <a:off x="3332416" y="685692"/>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0" name="Rectangle 269"/>
            <p:cNvSpPr/>
            <p:nvPr/>
          </p:nvSpPr>
          <p:spPr>
            <a:xfrm rot="20560710">
              <a:off x="3166459" y="735958"/>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1" name="Rectangle 270"/>
            <p:cNvSpPr/>
            <p:nvPr/>
          </p:nvSpPr>
          <p:spPr>
            <a:xfrm rot="20380710">
              <a:off x="3011529" y="793164"/>
              <a:ext cx="101586" cy="996112"/>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2" name="Rectangle 271"/>
            <p:cNvSpPr/>
            <p:nvPr/>
          </p:nvSpPr>
          <p:spPr>
            <a:xfrm rot="20140710">
              <a:off x="2856851" y="850608"/>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3" name="Rectangle 272"/>
            <p:cNvSpPr/>
            <p:nvPr/>
          </p:nvSpPr>
          <p:spPr>
            <a:xfrm rot="19480710">
              <a:off x="2396438" y="1129408"/>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4" name="Rectangle 273"/>
            <p:cNvSpPr/>
            <p:nvPr/>
          </p:nvSpPr>
          <p:spPr>
            <a:xfrm rot="19780710">
              <a:off x="2536982" y="1023169"/>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5" name="Rectangle 274"/>
            <p:cNvSpPr/>
            <p:nvPr/>
          </p:nvSpPr>
          <p:spPr>
            <a:xfrm rot="19960710">
              <a:off x="2695163" y="931965"/>
              <a:ext cx="100800" cy="996695"/>
            </a:xfrm>
            <a:prstGeom prst="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4" name="Freeform 13"/>
          <p:cNvSpPr>
            <a:spLocks/>
          </p:cNvSpPr>
          <p:nvPr/>
        </p:nvSpPr>
        <p:spPr bwMode="auto">
          <a:xfrm>
            <a:off x="736925" y="3977590"/>
            <a:ext cx="4714293" cy="690091"/>
          </a:xfrm>
          <a:custGeom>
            <a:avLst/>
            <a:gdLst>
              <a:gd name="T0" fmla="*/ 0 w 6224"/>
              <a:gd name="T1" fmla="*/ 0 h 3222"/>
              <a:gd name="T2" fmla="*/ 6224 w 6224"/>
              <a:gd name="T3" fmla="*/ 0 h 3222"/>
              <a:gd name="T4" fmla="*/ 5872 w 6224"/>
              <a:gd name="T5" fmla="*/ 3222 h 3222"/>
              <a:gd name="T6" fmla="*/ 340 w 6224"/>
              <a:gd name="T7" fmla="*/ 3222 h 3222"/>
              <a:gd name="T8" fmla="*/ 0 w 6224"/>
              <a:gd name="T9" fmla="*/ 0 h 3222"/>
              <a:gd name="connsiteX0" fmla="*/ 0 w 10000"/>
              <a:gd name="connsiteY0" fmla="*/ 0 h 10253"/>
              <a:gd name="connsiteX1" fmla="*/ 10000 w 10000"/>
              <a:gd name="connsiteY1" fmla="*/ 0 h 10253"/>
              <a:gd name="connsiteX2" fmla="*/ 9883 w 10000"/>
              <a:gd name="connsiteY2" fmla="*/ 10253 h 10253"/>
              <a:gd name="connsiteX3" fmla="*/ 546 w 10000"/>
              <a:gd name="connsiteY3" fmla="*/ 10000 h 10253"/>
              <a:gd name="connsiteX4" fmla="*/ 0 w 10000"/>
              <a:gd name="connsiteY4" fmla="*/ 0 h 10253"/>
              <a:gd name="connsiteX0" fmla="*/ 0 w 10000"/>
              <a:gd name="connsiteY0" fmla="*/ 0 h 11012"/>
              <a:gd name="connsiteX1" fmla="*/ 10000 w 10000"/>
              <a:gd name="connsiteY1" fmla="*/ 0 h 11012"/>
              <a:gd name="connsiteX2" fmla="*/ 9883 w 10000"/>
              <a:gd name="connsiteY2" fmla="*/ 10253 h 11012"/>
              <a:gd name="connsiteX3" fmla="*/ 74 w 10000"/>
              <a:gd name="connsiteY3" fmla="*/ 11012 h 11012"/>
              <a:gd name="connsiteX4" fmla="*/ 0 w 10000"/>
              <a:gd name="connsiteY4" fmla="*/ 0 h 11012"/>
              <a:gd name="connsiteX0" fmla="*/ 0 w 10000"/>
              <a:gd name="connsiteY0" fmla="*/ 0 h 32663"/>
              <a:gd name="connsiteX1" fmla="*/ 10000 w 10000"/>
              <a:gd name="connsiteY1" fmla="*/ 0 h 32663"/>
              <a:gd name="connsiteX2" fmla="*/ 9883 w 10000"/>
              <a:gd name="connsiteY2" fmla="*/ 10253 h 32663"/>
              <a:gd name="connsiteX3" fmla="*/ 188 w 10000"/>
              <a:gd name="connsiteY3" fmla="*/ 32663 h 32663"/>
              <a:gd name="connsiteX4" fmla="*/ 0 w 10000"/>
              <a:gd name="connsiteY4" fmla="*/ 0 h 32663"/>
              <a:gd name="connsiteX0" fmla="*/ 0 w 10000"/>
              <a:gd name="connsiteY0" fmla="*/ 0 h 33476"/>
              <a:gd name="connsiteX1" fmla="*/ 10000 w 10000"/>
              <a:gd name="connsiteY1" fmla="*/ 0 h 33476"/>
              <a:gd name="connsiteX2" fmla="*/ 9753 w 10000"/>
              <a:gd name="connsiteY2" fmla="*/ 33476 h 33476"/>
              <a:gd name="connsiteX3" fmla="*/ 188 w 10000"/>
              <a:gd name="connsiteY3" fmla="*/ 32663 h 33476"/>
              <a:gd name="connsiteX4" fmla="*/ 0 w 10000"/>
              <a:gd name="connsiteY4" fmla="*/ 0 h 334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33476">
                <a:moveTo>
                  <a:pt x="0" y="0"/>
                </a:moveTo>
                <a:lnTo>
                  <a:pt x="10000" y="0"/>
                </a:lnTo>
                <a:cubicBezTo>
                  <a:pt x="9918" y="11159"/>
                  <a:pt x="9835" y="22317"/>
                  <a:pt x="9753" y="33476"/>
                </a:cubicBezTo>
                <a:lnTo>
                  <a:pt x="188" y="32663"/>
                </a:lnTo>
                <a:cubicBezTo>
                  <a:pt x="163" y="28992"/>
                  <a:pt x="25" y="3671"/>
                  <a:pt x="0" y="0"/>
                </a:cubicBezTo>
                <a:close/>
              </a:path>
            </a:pathLst>
          </a:custGeom>
          <a:solidFill>
            <a:schemeClr val="accent1">
              <a:lumMod val="7500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Rectangle 18"/>
          <p:cNvSpPr>
            <a:spLocks noChangeArrowheads="1"/>
          </p:cNvSpPr>
          <p:nvPr/>
        </p:nvSpPr>
        <p:spPr bwMode="auto">
          <a:xfrm>
            <a:off x="669512" y="3919950"/>
            <a:ext cx="4852148" cy="104347"/>
          </a:xfrm>
          <a:prstGeom prst="rect">
            <a:avLst/>
          </a:prstGeom>
          <a:solidFill>
            <a:schemeClr val="accent1">
              <a:lumMod val="75000"/>
            </a:schemeClr>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21" name="Group 20"/>
          <p:cNvGrpSpPr>
            <a:grpSpLocks/>
          </p:cNvGrpSpPr>
          <p:nvPr/>
        </p:nvGrpSpPr>
        <p:grpSpPr bwMode="auto">
          <a:xfrm>
            <a:off x="1439827" y="3609451"/>
            <a:ext cx="386294" cy="301484"/>
            <a:chOff x="4532" y="1978"/>
            <a:chExt cx="1901" cy="1547"/>
          </a:xfrm>
        </p:grpSpPr>
        <p:grpSp>
          <p:nvGrpSpPr>
            <p:cNvPr id="30" name="Group 29"/>
            <p:cNvGrpSpPr>
              <a:grpSpLocks/>
            </p:cNvGrpSpPr>
            <p:nvPr/>
          </p:nvGrpSpPr>
          <p:grpSpPr bwMode="auto">
            <a:xfrm>
              <a:off x="4652" y="1978"/>
              <a:ext cx="1708" cy="1227"/>
              <a:chOff x="2520" y="3504"/>
              <a:chExt cx="1463" cy="928"/>
            </a:xfrm>
          </p:grpSpPr>
          <p:sp>
            <p:nvSpPr>
              <p:cNvPr id="32" name="AutoShape 1556"/>
              <p:cNvSpPr>
                <a:spLocks noChangeArrowheads="1"/>
              </p:cNvSpPr>
              <p:nvPr/>
            </p:nvSpPr>
            <p:spPr bwMode="auto">
              <a:xfrm>
                <a:off x="2520" y="3504"/>
                <a:ext cx="1463" cy="781"/>
              </a:xfrm>
              <a:prstGeom prst="roundRect">
                <a:avLst>
                  <a:gd name="adj" fmla="val 16667"/>
                </a:avLst>
              </a:prstGeom>
              <a:gradFill rotWithShape="1">
                <a:gsLst>
                  <a:gs pos="0">
                    <a:schemeClr val="bg1">
                      <a:lumMod val="75000"/>
                      <a:lumOff val="0"/>
                      <a:gamma/>
                      <a:shade val="46275"/>
                      <a:invGamma/>
                    </a:schemeClr>
                  </a:gs>
                  <a:gs pos="50000">
                    <a:schemeClr val="bg1">
                      <a:lumMod val="75000"/>
                      <a:lumOff val="0"/>
                    </a:schemeClr>
                  </a:gs>
                  <a:gs pos="100000">
                    <a:schemeClr val="bg1">
                      <a:lumMod val="75000"/>
                      <a:lumOff val="0"/>
                      <a:gamma/>
                      <a:shade val="46275"/>
                      <a:invGamma/>
                    </a:schemeClr>
                  </a:gs>
                </a:gsLst>
                <a:lin ang="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 name="AutoShape 1557"/>
              <p:cNvSpPr>
                <a:spLocks noChangeArrowheads="1"/>
              </p:cNvSpPr>
              <p:nvPr/>
            </p:nvSpPr>
            <p:spPr bwMode="auto">
              <a:xfrm>
                <a:off x="2655" y="3568"/>
                <a:ext cx="113" cy="652"/>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 name="AutoShape 1558"/>
              <p:cNvSpPr>
                <a:spLocks noChangeArrowheads="1"/>
              </p:cNvSpPr>
              <p:nvPr/>
            </p:nvSpPr>
            <p:spPr bwMode="auto">
              <a:xfrm>
                <a:off x="3739" y="3568"/>
                <a:ext cx="113" cy="652"/>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5" name="AutoShape 1559"/>
              <p:cNvSpPr>
                <a:spLocks noChangeArrowheads="1"/>
              </p:cNvSpPr>
              <p:nvPr/>
            </p:nvSpPr>
            <p:spPr bwMode="auto">
              <a:xfrm>
                <a:off x="2853" y="3568"/>
                <a:ext cx="150" cy="652"/>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 name="AutoShape 1560"/>
              <p:cNvSpPr>
                <a:spLocks noChangeArrowheads="1"/>
              </p:cNvSpPr>
              <p:nvPr/>
            </p:nvSpPr>
            <p:spPr bwMode="auto">
              <a:xfrm>
                <a:off x="3505" y="3568"/>
                <a:ext cx="150" cy="652"/>
              </a:xfrm>
              <a:prstGeom prst="roundRect">
                <a:avLst>
                  <a:gd name="adj" fmla="val 16667"/>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AutoShape 1561"/>
              <p:cNvSpPr>
                <a:spLocks noChangeArrowheads="1"/>
              </p:cNvSpPr>
              <p:nvPr/>
            </p:nvSpPr>
            <p:spPr bwMode="auto">
              <a:xfrm>
                <a:off x="3093" y="3568"/>
                <a:ext cx="340" cy="652"/>
              </a:xfrm>
              <a:prstGeom prst="roundRect">
                <a:avLst>
                  <a:gd name="adj" fmla="val 16667"/>
                </a:avLst>
              </a:prstGeom>
              <a:solidFill>
                <a:schemeClr val="bg1">
                  <a:lumMod val="9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 name="Rectangle 37"/>
              <p:cNvSpPr>
                <a:spLocks noChangeArrowheads="1"/>
              </p:cNvSpPr>
              <p:nvPr/>
            </p:nvSpPr>
            <p:spPr bwMode="auto">
              <a:xfrm>
                <a:off x="2625" y="4289"/>
                <a:ext cx="1227" cy="143"/>
              </a:xfrm>
              <a:prstGeom prst="rect">
                <a:avLst/>
              </a:prstGeom>
              <a:gradFill rotWithShape="1">
                <a:gsLst>
                  <a:gs pos="0">
                    <a:schemeClr val="bg1">
                      <a:lumMod val="75000"/>
                      <a:lumOff val="0"/>
                      <a:gamma/>
                      <a:shade val="46275"/>
                      <a:invGamma/>
                    </a:schemeClr>
                  </a:gs>
                  <a:gs pos="50000">
                    <a:schemeClr val="bg1">
                      <a:lumMod val="75000"/>
                      <a:lumOff val="0"/>
                    </a:schemeClr>
                  </a:gs>
                  <a:gs pos="100000">
                    <a:schemeClr val="bg1">
                      <a:lumMod val="75000"/>
                      <a:lumOff val="0"/>
                      <a:gamma/>
                      <a:shade val="46275"/>
                      <a:invGamma/>
                    </a:scheme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1" name="Rectangle 30"/>
            <p:cNvSpPr>
              <a:spLocks noChangeArrowheads="1"/>
            </p:cNvSpPr>
            <p:nvPr/>
          </p:nvSpPr>
          <p:spPr bwMode="auto">
            <a:xfrm>
              <a:off x="4532" y="3210"/>
              <a:ext cx="1901" cy="315"/>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6" name="Group 5"/>
          <p:cNvGrpSpPr/>
          <p:nvPr/>
        </p:nvGrpSpPr>
        <p:grpSpPr>
          <a:xfrm>
            <a:off x="1264614" y="3203951"/>
            <a:ext cx="1078572" cy="381285"/>
            <a:chOff x="472959" y="2504216"/>
            <a:chExt cx="1078572" cy="381285"/>
          </a:xfrm>
        </p:grpSpPr>
        <p:grpSp>
          <p:nvGrpSpPr>
            <p:cNvPr id="71" name="Group 70"/>
            <p:cNvGrpSpPr>
              <a:grpSpLocks/>
            </p:cNvGrpSpPr>
            <p:nvPr/>
          </p:nvGrpSpPr>
          <p:grpSpPr bwMode="auto">
            <a:xfrm>
              <a:off x="472959" y="2520687"/>
              <a:ext cx="983973" cy="364814"/>
              <a:chOff x="0" y="700"/>
              <a:chExt cx="1836" cy="731"/>
            </a:xfrm>
          </p:grpSpPr>
          <p:sp>
            <p:nvSpPr>
              <p:cNvPr id="111" name="Rectangle 110"/>
              <p:cNvSpPr>
                <a:spLocks noChangeArrowheads="1"/>
              </p:cNvSpPr>
              <p:nvPr/>
            </p:nvSpPr>
            <p:spPr bwMode="auto">
              <a:xfrm>
                <a:off x="1496" y="700"/>
                <a:ext cx="340" cy="624"/>
              </a:xfrm>
              <a:prstGeom prst="rect">
                <a:avLst/>
              </a:prstGeom>
              <a:gradFill flip="none" rotWithShape="1">
                <a:gsLst>
                  <a:gs pos="3000">
                    <a:srgbClr val="B1B1B1"/>
                  </a:gs>
                  <a:gs pos="50000">
                    <a:schemeClr val="bg1">
                      <a:lumMod val="95000"/>
                      <a:lumOff val="0"/>
                    </a:schemeClr>
                  </a:gs>
                  <a:gs pos="100000">
                    <a:schemeClr val="bg1">
                      <a:lumMod val="95000"/>
                      <a:lumOff val="0"/>
                      <a:gamma/>
                      <a:shade val="46275"/>
                      <a:invGamma/>
                    </a:schemeClr>
                  </a:gs>
                </a:gsLst>
                <a:lin ang="5400000" scaled="0"/>
                <a:tileRect/>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2" name="Freeform 111"/>
              <p:cNvSpPr>
                <a:spLocks/>
              </p:cNvSpPr>
              <p:nvPr/>
            </p:nvSpPr>
            <p:spPr bwMode="auto">
              <a:xfrm>
                <a:off x="56" y="739"/>
                <a:ext cx="1440" cy="146"/>
              </a:xfrm>
              <a:custGeom>
                <a:avLst/>
                <a:gdLst>
                  <a:gd name="T0" fmla="*/ 1440 w 1440"/>
                  <a:gd name="T1" fmla="*/ 0 h 146"/>
                  <a:gd name="T2" fmla="*/ 1137 w 1440"/>
                  <a:gd name="T3" fmla="*/ 0 h 146"/>
                  <a:gd name="T4" fmla="*/ 803 w 1440"/>
                  <a:gd name="T5" fmla="*/ 24 h 146"/>
                  <a:gd name="T6" fmla="*/ 544 w 1440"/>
                  <a:gd name="T7" fmla="*/ 56 h 146"/>
                  <a:gd name="T8" fmla="*/ 244 w 1440"/>
                  <a:gd name="T9" fmla="*/ 101 h 146"/>
                  <a:gd name="T10" fmla="*/ 0 w 1440"/>
                  <a:gd name="T11" fmla="*/ 146 h 146"/>
                </a:gdLst>
                <a:ahLst/>
                <a:cxnLst>
                  <a:cxn ang="0">
                    <a:pos x="T0" y="T1"/>
                  </a:cxn>
                  <a:cxn ang="0">
                    <a:pos x="T2" y="T3"/>
                  </a:cxn>
                  <a:cxn ang="0">
                    <a:pos x="T4" y="T5"/>
                  </a:cxn>
                  <a:cxn ang="0">
                    <a:pos x="T6" y="T7"/>
                  </a:cxn>
                  <a:cxn ang="0">
                    <a:pos x="T8" y="T9"/>
                  </a:cxn>
                  <a:cxn ang="0">
                    <a:pos x="T10" y="T11"/>
                  </a:cxn>
                </a:cxnLst>
                <a:rect l="0" t="0" r="r" b="b"/>
                <a:pathLst>
                  <a:path w="1440" h="146">
                    <a:moveTo>
                      <a:pt x="1440" y="0"/>
                    </a:moveTo>
                    <a:lnTo>
                      <a:pt x="1137" y="0"/>
                    </a:lnTo>
                    <a:lnTo>
                      <a:pt x="803" y="24"/>
                    </a:lnTo>
                    <a:lnTo>
                      <a:pt x="544" y="56"/>
                    </a:lnTo>
                    <a:lnTo>
                      <a:pt x="244" y="101"/>
                    </a:lnTo>
                    <a:lnTo>
                      <a:pt x="0" y="14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3" name="Freeform 112"/>
              <p:cNvSpPr>
                <a:spLocks/>
              </p:cNvSpPr>
              <p:nvPr/>
            </p:nvSpPr>
            <p:spPr bwMode="auto">
              <a:xfrm>
                <a:off x="48" y="1285"/>
                <a:ext cx="1440" cy="146"/>
              </a:xfrm>
              <a:custGeom>
                <a:avLst/>
                <a:gdLst>
                  <a:gd name="T0" fmla="*/ 1440 w 1440"/>
                  <a:gd name="T1" fmla="*/ 0 h 146"/>
                  <a:gd name="T2" fmla="*/ 1137 w 1440"/>
                  <a:gd name="T3" fmla="*/ 0 h 146"/>
                  <a:gd name="T4" fmla="*/ 803 w 1440"/>
                  <a:gd name="T5" fmla="*/ 24 h 146"/>
                  <a:gd name="T6" fmla="*/ 544 w 1440"/>
                  <a:gd name="T7" fmla="*/ 56 h 146"/>
                  <a:gd name="T8" fmla="*/ 244 w 1440"/>
                  <a:gd name="T9" fmla="*/ 101 h 146"/>
                  <a:gd name="T10" fmla="*/ 0 w 1440"/>
                  <a:gd name="T11" fmla="*/ 146 h 146"/>
                </a:gdLst>
                <a:ahLst/>
                <a:cxnLst>
                  <a:cxn ang="0">
                    <a:pos x="T0" y="T1"/>
                  </a:cxn>
                  <a:cxn ang="0">
                    <a:pos x="T2" y="T3"/>
                  </a:cxn>
                  <a:cxn ang="0">
                    <a:pos x="T4" y="T5"/>
                  </a:cxn>
                  <a:cxn ang="0">
                    <a:pos x="T6" y="T7"/>
                  </a:cxn>
                  <a:cxn ang="0">
                    <a:pos x="T8" y="T9"/>
                  </a:cxn>
                  <a:cxn ang="0">
                    <a:pos x="T10" y="T11"/>
                  </a:cxn>
                </a:cxnLst>
                <a:rect l="0" t="0" r="r" b="b"/>
                <a:pathLst>
                  <a:path w="1440" h="146">
                    <a:moveTo>
                      <a:pt x="1440" y="0"/>
                    </a:moveTo>
                    <a:lnTo>
                      <a:pt x="1137" y="0"/>
                    </a:lnTo>
                    <a:lnTo>
                      <a:pt x="803" y="24"/>
                    </a:lnTo>
                    <a:lnTo>
                      <a:pt x="544" y="56"/>
                    </a:lnTo>
                    <a:lnTo>
                      <a:pt x="244" y="101"/>
                    </a:lnTo>
                    <a:lnTo>
                      <a:pt x="0" y="146"/>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4" name="Freeform 113"/>
              <p:cNvSpPr>
                <a:spLocks/>
              </p:cNvSpPr>
              <p:nvPr/>
            </p:nvSpPr>
            <p:spPr bwMode="auto">
              <a:xfrm>
                <a:off x="0" y="739"/>
                <a:ext cx="1496" cy="692"/>
              </a:xfrm>
              <a:custGeom>
                <a:avLst/>
                <a:gdLst>
                  <a:gd name="T0" fmla="*/ 1496 w 1496"/>
                  <a:gd name="T1" fmla="*/ 0 h 692"/>
                  <a:gd name="T2" fmla="*/ 1185 w 1496"/>
                  <a:gd name="T3" fmla="*/ 0 h 692"/>
                  <a:gd name="T4" fmla="*/ 1009 w 1496"/>
                  <a:gd name="T5" fmla="*/ 15 h 692"/>
                  <a:gd name="T6" fmla="*/ 866 w 1496"/>
                  <a:gd name="T7" fmla="*/ 24 h 692"/>
                  <a:gd name="T8" fmla="*/ 581 w 1496"/>
                  <a:gd name="T9" fmla="*/ 56 h 692"/>
                  <a:gd name="T10" fmla="*/ 293 w 1496"/>
                  <a:gd name="T11" fmla="*/ 101 h 692"/>
                  <a:gd name="T12" fmla="*/ 64 w 1496"/>
                  <a:gd name="T13" fmla="*/ 139 h 692"/>
                  <a:gd name="T14" fmla="*/ 0 w 1496"/>
                  <a:gd name="T15" fmla="*/ 311 h 692"/>
                  <a:gd name="T16" fmla="*/ 23 w 1496"/>
                  <a:gd name="T17" fmla="*/ 517 h 692"/>
                  <a:gd name="T18" fmla="*/ 48 w 1496"/>
                  <a:gd name="T19" fmla="*/ 692 h 692"/>
                  <a:gd name="T20" fmla="*/ 203 w 1496"/>
                  <a:gd name="T21" fmla="*/ 660 h 692"/>
                  <a:gd name="T22" fmla="*/ 353 w 1496"/>
                  <a:gd name="T23" fmla="*/ 634 h 692"/>
                  <a:gd name="T24" fmla="*/ 533 w 1496"/>
                  <a:gd name="T25" fmla="*/ 608 h 692"/>
                  <a:gd name="T26" fmla="*/ 739 w 1496"/>
                  <a:gd name="T27" fmla="*/ 585 h 692"/>
                  <a:gd name="T28" fmla="*/ 859 w 1496"/>
                  <a:gd name="T29" fmla="*/ 566 h 692"/>
                  <a:gd name="T30" fmla="*/ 1028 w 1496"/>
                  <a:gd name="T31" fmla="*/ 559 h 692"/>
                  <a:gd name="T32" fmla="*/ 1174 w 1496"/>
                  <a:gd name="T33" fmla="*/ 546 h 692"/>
                  <a:gd name="T34" fmla="*/ 1361 w 1496"/>
                  <a:gd name="T35" fmla="*/ 546 h 692"/>
                  <a:gd name="T36" fmla="*/ 1496 w 1496"/>
                  <a:gd name="T37" fmla="*/ 546 h 692"/>
                  <a:gd name="T38" fmla="*/ 1496 w 1496"/>
                  <a:gd name="T39"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96" h="692">
                    <a:moveTo>
                      <a:pt x="1496" y="0"/>
                    </a:moveTo>
                    <a:lnTo>
                      <a:pt x="1185" y="0"/>
                    </a:lnTo>
                    <a:lnTo>
                      <a:pt x="1009" y="15"/>
                    </a:lnTo>
                    <a:lnTo>
                      <a:pt x="866" y="24"/>
                    </a:lnTo>
                    <a:lnTo>
                      <a:pt x="581" y="56"/>
                    </a:lnTo>
                    <a:lnTo>
                      <a:pt x="293" y="101"/>
                    </a:lnTo>
                    <a:lnTo>
                      <a:pt x="64" y="139"/>
                    </a:lnTo>
                    <a:lnTo>
                      <a:pt x="0" y="311"/>
                    </a:lnTo>
                    <a:lnTo>
                      <a:pt x="23" y="517"/>
                    </a:lnTo>
                    <a:lnTo>
                      <a:pt x="48" y="692"/>
                    </a:lnTo>
                    <a:lnTo>
                      <a:pt x="203" y="660"/>
                    </a:lnTo>
                    <a:lnTo>
                      <a:pt x="353" y="634"/>
                    </a:lnTo>
                    <a:lnTo>
                      <a:pt x="533" y="608"/>
                    </a:lnTo>
                    <a:lnTo>
                      <a:pt x="739" y="585"/>
                    </a:lnTo>
                    <a:lnTo>
                      <a:pt x="859" y="566"/>
                    </a:lnTo>
                    <a:lnTo>
                      <a:pt x="1028" y="559"/>
                    </a:lnTo>
                    <a:lnTo>
                      <a:pt x="1174" y="546"/>
                    </a:lnTo>
                    <a:lnTo>
                      <a:pt x="1361" y="546"/>
                    </a:lnTo>
                    <a:lnTo>
                      <a:pt x="1496" y="546"/>
                    </a:lnTo>
                    <a:lnTo>
                      <a:pt x="1496" y="0"/>
                    </a:lnTo>
                    <a:close/>
                  </a:path>
                </a:pathLst>
              </a:custGeom>
              <a:gradFill rotWithShape="1">
                <a:gsLst>
                  <a:gs pos="0">
                    <a:schemeClr val="tx1">
                      <a:lumMod val="100000"/>
                      <a:lumOff val="0"/>
                    </a:schemeClr>
                  </a:gs>
                  <a:gs pos="50000">
                    <a:schemeClr val="tx1">
                      <a:lumMod val="100000"/>
                      <a:lumOff val="0"/>
                      <a:gamma/>
                      <a:tint val="54902"/>
                      <a:invGamma/>
                    </a:schemeClr>
                  </a:gs>
                  <a:gs pos="100000">
                    <a:schemeClr val="tx1">
                      <a:lumMod val="100000"/>
                      <a:lumOff val="0"/>
                    </a:schemeClr>
                  </a:gs>
                </a:gsLst>
                <a:lin ang="540000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3" name="Group 82"/>
            <p:cNvGrpSpPr>
              <a:grpSpLocks/>
            </p:cNvGrpSpPr>
            <p:nvPr/>
          </p:nvGrpSpPr>
          <p:grpSpPr bwMode="auto">
            <a:xfrm rot="5400000">
              <a:off x="1334687" y="2626736"/>
              <a:ext cx="339363" cy="94324"/>
              <a:chOff x="1586" y="918"/>
              <a:chExt cx="680" cy="176"/>
            </a:xfrm>
          </p:grpSpPr>
          <p:grpSp>
            <p:nvGrpSpPr>
              <p:cNvPr id="90" name="Group 89"/>
              <p:cNvGrpSpPr>
                <a:grpSpLocks/>
              </p:cNvGrpSpPr>
              <p:nvPr/>
            </p:nvGrpSpPr>
            <p:grpSpPr bwMode="auto">
              <a:xfrm rot="5400000">
                <a:off x="1869" y="635"/>
                <a:ext cx="113" cy="680"/>
                <a:chOff x="1869" y="635"/>
                <a:chExt cx="143" cy="680"/>
              </a:xfrm>
            </p:grpSpPr>
            <p:sp>
              <p:nvSpPr>
                <p:cNvPr id="92" name="Rectangle 91"/>
                <p:cNvSpPr>
                  <a:spLocks noChangeArrowheads="1"/>
                </p:cNvSpPr>
                <p:nvPr/>
              </p:nvSpPr>
              <p:spPr bwMode="auto">
                <a:xfrm>
                  <a:off x="1869" y="635"/>
                  <a:ext cx="143" cy="6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3" name="AutoShape 1550"/>
                <p:cNvSpPr>
                  <a:spLocks noChangeArrowheads="1"/>
                </p:cNvSpPr>
                <p:nvPr/>
              </p:nvSpPr>
              <p:spPr bwMode="auto">
                <a:xfrm>
                  <a:off x="1869" y="818"/>
                  <a:ext cx="143" cy="307"/>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4" name="AutoShape 1551"/>
                <p:cNvSpPr>
                  <a:spLocks noChangeArrowheads="1"/>
                </p:cNvSpPr>
                <p:nvPr/>
              </p:nvSpPr>
              <p:spPr bwMode="auto">
                <a:xfrm>
                  <a:off x="1869" y="637"/>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5" name="AutoShape 1552"/>
                <p:cNvSpPr>
                  <a:spLocks noChangeArrowheads="1"/>
                </p:cNvSpPr>
                <p:nvPr/>
              </p:nvSpPr>
              <p:spPr bwMode="auto">
                <a:xfrm>
                  <a:off x="1869" y="1169"/>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91" name="Rectangle 90"/>
              <p:cNvSpPr>
                <a:spLocks noChangeArrowheads="1"/>
              </p:cNvSpPr>
              <p:nvPr/>
            </p:nvSpPr>
            <p:spPr bwMode="auto">
              <a:xfrm>
                <a:off x="1644" y="1037"/>
                <a:ext cx="567" cy="5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grpSp>
        <p:nvGrpSpPr>
          <p:cNvPr id="22" name="Group 21"/>
          <p:cNvGrpSpPr>
            <a:grpSpLocks/>
          </p:cNvGrpSpPr>
          <p:nvPr/>
        </p:nvGrpSpPr>
        <p:grpSpPr bwMode="auto">
          <a:xfrm>
            <a:off x="1156232" y="4096689"/>
            <a:ext cx="268213" cy="786857"/>
            <a:chOff x="7435" y="1496"/>
            <a:chExt cx="340" cy="1134"/>
          </a:xfrm>
        </p:grpSpPr>
        <p:grpSp>
          <p:nvGrpSpPr>
            <p:cNvPr id="23" name="Group 22"/>
            <p:cNvGrpSpPr>
              <a:grpSpLocks/>
            </p:cNvGrpSpPr>
            <p:nvPr/>
          </p:nvGrpSpPr>
          <p:grpSpPr bwMode="auto">
            <a:xfrm>
              <a:off x="7435" y="1496"/>
              <a:ext cx="340" cy="1134"/>
              <a:chOff x="6871" y="779"/>
              <a:chExt cx="624" cy="1814"/>
            </a:xfrm>
          </p:grpSpPr>
          <p:sp>
            <p:nvSpPr>
              <p:cNvPr id="25" name="AutoShape 1566"/>
              <p:cNvSpPr>
                <a:spLocks noChangeArrowheads="1"/>
              </p:cNvSpPr>
              <p:nvPr/>
            </p:nvSpPr>
            <p:spPr bwMode="auto">
              <a:xfrm>
                <a:off x="6871" y="779"/>
                <a:ext cx="624" cy="1814"/>
              </a:xfrm>
              <a:prstGeom prst="roundRect">
                <a:avLst>
                  <a:gd name="adj" fmla="val 16667"/>
                </a:avLst>
              </a:prstGeom>
              <a:solidFill>
                <a:schemeClr val="bg1">
                  <a:lumMod val="85000"/>
                  <a:lumOff val="0"/>
                </a:schemeClr>
              </a:solidFill>
              <a:ln w="9525">
                <a:solidFill>
                  <a:schemeClr val="tx1">
                    <a:lumMod val="100000"/>
                    <a:lumOff val="0"/>
                  </a:schemeClr>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Rectangle 25"/>
              <p:cNvSpPr>
                <a:spLocks noChangeArrowheads="1"/>
              </p:cNvSpPr>
              <p:nvPr/>
            </p:nvSpPr>
            <p:spPr bwMode="auto">
              <a:xfrm>
                <a:off x="7046" y="1066"/>
                <a:ext cx="297" cy="124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Rectangle 26"/>
              <p:cNvSpPr>
                <a:spLocks noChangeArrowheads="1"/>
              </p:cNvSpPr>
              <p:nvPr/>
            </p:nvSpPr>
            <p:spPr bwMode="auto">
              <a:xfrm>
                <a:off x="7066" y="1265"/>
                <a:ext cx="255" cy="1017"/>
              </a:xfrm>
              <a:prstGeom prst="rect">
                <a:avLst/>
              </a:prstGeom>
              <a:solidFill>
                <a:srgbClr val="FFC000"/>
              </a:solidFill>
              <a:ln w="9525">
                <a:solidFill>
                  <a:srgbClr val="FFC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8" name="Oval 27"/>
              <p:cNvSpPr>
                <a:spLocks noChangeArrowheads="1"/>
              </p:cNvSpPr>
              <p:nvPr/>
            </p:nvSpPr>
            <p:spPr bwMode="auto">
              <a:xfrm>
                <a:off x="7111" y="833"/>
                <a:ext cx="156" cy="170"/>
              </a:xfrm>
              <a:prstGeom prst="ellipse">
                <a:avLst/>
              </a:prstGeom>
              <a:solidFill>
                <a:schemeClr val="bg1">
                  <a:lumMod val="8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9" name="Oval 28"/>
              <p:cNvSpPr>
                <a:spLocks noChangeArrowheads="1"/>
              </p:cNvSpPr>
              <p:nvPr/>
            </p:nvSpPr>
            <p:spPr bwMode="auto">
              <a:xfrm>
                <a:off x="7111" y="2358"/>
                <a:ext cx="156" cy="170"/>
              </a:xfrm>
              <a:prstGeom prst="ellipse">
                <a:avLst/>
              </a:prstGeom>
              <a:solidFill>
                <a:schemeClr val="bg1">
                  <a:lumMod val="8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4" name="Rectangle 23"/>
            <p:cNvSpPr>
              <a:spLocks noChangeArrowheads="1"/>
            </p:cNvSpPr>
            <p:nvPr/>
          </p:nvSpPr>
          <p:spPr bwMode="auto">
            <a:xfrm>
              <a:off x="7541" y="1675"/>
              <a:ext cx="143" cy="77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5" name="Group 4"/>
          <p:cNvGrpSpPr>
            <a:grpSpLocks noChangeAspect="1"/>
          </p:cNvGrpSpPr>
          <p:nvPr/>
        </p:nvGrpSpPr>
        <p:grpSpPr>
          <a:xfrm>
            <a:off x="6669365" y="914336"/>
            <a:ext cx="1930424" cy="2698842"/>
            <a:chOff x="5366433" y="882563"/>
            <a:chExt cx="2000243" cy="2235096"/>
          </a:xfrm>
        </p:grpSpPr>
        <p:sp>
          <p:nvSpPr>
            <p:cNvPr id="161" name="Rectangle 160"/>
            <p:cNvSpPr/>
            <p:nvPr/>
          </p:nvSpPr>
          <p:spPr>
            <a:xfrm>
              <a:off x="5366433" y="882563"/>
              <a:ext cx="2000243" cy="2235096"/>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2" name="Rounded Rectangle 161"/>
            <p:cNvSpPr/>
            <p:nvPr/>
          </p:nvSpPr>
          <p:spPr>
            <a:xfrm>
              <a:off x="7080927" y="1777872"/>
              <a:ext cx="177799" cy="374632"/>
            </a:xfrm>
            <a:prstGeom prst="round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3" name="Oval 162"/>
            <p:cNvSpPr/>
            <p:nvPr/>
          </p:nvSpPr>
          <p:spPr>
            <a:xfrm>
              <a:off x="7119024" y="1898517"/>
              <a:ext cx="108000" cy="92135"/>
            </a:xfrm>
            <a:prstGeom prst="ellipse">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4" name="Oval 163"/>
            <p:cNvSpPr/>
            <p:nvPr/>
          </p:nvSpPr>
          <p:spPr>
            <a:xfrm>
              <a:off x="6744533" y="1276240"/>
              <a:ext cx="144000" cy="122846"/>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5" name="Oval 164"/>
            <p:cNvSpPr/>
            <p:nvPr/>
          </p:nvSpPr>
          <p:spPr>
            <a:xfrm>
              <a:off x="6956153" y="1276243"/>
              <a:ext cx="143510" cy="122846"/>
            </a:xfrm>
            <a:prstGeom prst="ellipse">
              <a:avLst/>
            </a:prstGeom>
            <a:solidFill>
              <a:schemeClr val="accent6">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425" name="Picture 424">
            <a:extLst>
              <a:ext uri="{FF2B5EF4-FFF2-40B4-BE49-F238E27FC236}">
                <a16:creationId xmlns:a16="http://schemas.microsoft.com/office/drawing/2014/main" id="{E4974B05-08A2-4125-9F17-E982356310D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75199" y="1000702"/>
            <a:ext cx="1008000" cy="1889028"/>
          </a:xfrm>
          <a:prstGeom prst="rect">
            <a:avLst/>
          </a:prstGeom>
        </p:spPr>
      </p:pic>
      <p:grpSp>
        <p:nvGrpSpPr>
          <p:cNvPr id="46" name="Group 45">
            <a:extLst>
              <a:ext uri="{FF2B5EF4-FFF2-40B4-BE49-F238E27FC236}">
                <a16:creationId xmlns:a16="http://schemas.microsoft.com/office/drawing/2014/main" id="{E3639FB1-E461-43A4-9694-61224CB6200F}"/>
              </a:ext>
            </a:extLst>
          </p:cNvPr>
          <p:cNvGrpSpPr/>
          <p:nvPr/>
        </p:nvGrpSpPr>
        <p:grpSpPr>
          <a:xfrm>
            <a:off x="1795721" y="2878247"/>
            <a:ext cx="2043288" cy="1044000"/>
            <a:chOff x="1801773" y="2169649"/>
            <a:chExt cx="2043288" cy="1044000"/>
          </a:xfrm>
        </p:grpSpPr>
        <p:grpSp>
          <p:nvGrpSpPr>
            <p:cNvPr id="16" name="Group 15"/>
            <p:cNvGrpSpPr>
              <a:grpSpLocks noChangeAspect="1"/>
            </p:cNvGrpSpPr>
            <p:nvPr/>
          </p:nvGrpSpPr>
          <p:grpSpPr>
            <a:xfrm>
              <a:off x="1801773" y="2169649"/>
              <a:ext cx="2043288" cy="1044000"/>
              <a:chOff x="6101400" y="3262173"/>
              <a:chExt cx="2562607" cy="1309342"/>
            </a:xfrm>
          </p:grpSpPr>
          <p:grpSp>
            <p:nvGrpSpPr>
              <p:cNvPr id="424" name="Group 423"/>
              <p:cNvGrpSpPr>
                <a:grpSpLocks noChangeAspect="1"/>
              </p:cNvGrpSpPr>
              <p:nvPr/>
            </p:nvGrpSpPr>
            <p:grpSpPr>
              <a:xfrm>
                <a:off x="6101400" y="3262173"/>
                <a:ext cx="2562607" cy="1309342"/>
                <a:chOff x="3548740" y="2593000"/>
                <a:chExt cx="3452458" cy="1763999"/>
              </a:xfrm>
            </p:grpSpPr>
            <p:sp>
              <p:nvSpPr>
                <p:cNvPr id="327" name="Rectangle 326"/>
                <p:cNvSpPr>
                  <a:spLocks noChangeArrowheads="1"/>
                </p:cNvSpPr>
                <p:nvPr/>
              </p:nvSpPr>
              <p:spPr bwMode="auto">
                <a:xfrm>
                  <a:off x="4834477" y="3083236"/>
                  <a:ext cx="2055902" cy="950633"/>
                </a:xfrm>
                <a:prstGeom prst="rect">
                  <a:avLst/>
                </a:prstGeom>
                <a:solidFill>
                  <a:schemeClr val="bg1">
                    <a:lumMod val="85000"/>
                    <a:lumOff val="0"/>
                  </a:schemeClr>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28" name="Group 327"/>
                <p:cNvGrpSpPr>
                  <a:grpSpLocks/>
                </p:cNvGrpSpPr>
                <p:nvPr/>
              </p:nvGrpSpPr>
              <p:grpSpPr bwMode="auto">
                <a:xfrm>
                  <a:off x="5548777" y="3379936"/>
                  <a:ext cx="623639" cy="579758"/>
                  <a:chOff x="4084" y="923"/>
                  <a:chExt cx="681" cy="680"/>
                </a:xfrm>
              </p:grpSpPr>
              <p:sp>
                <p:nvSpPr>
                  <p:cNvPr id="412" name="Rectangle 411"/>
                  <p:cNvSpPr>
                    <a:spLocks noChangeArrowheads="1"/>
                  </p:cNvSpPr>
                  <p:nvPr/>
                </p:nvSpPr>
                <p:spPr bwMode="auto">
                  <a:xfrm>
                    <a:off x="4084" y="923"/>
                    <a:ext cx="681" cy="680"/>
                  </a:xfrm>
                  <a:prstGeom prst="rect">
                    <a:avLst/>
                  </a:prstGeom>
                  <a:gradFill rotWithShape="1">
                    <a:gsLst>
                      <a:gs pos="0">
                        <a:schemeClr val="bg1">
                          <a:lumMod val="95000"/>
                          <a:lumOff val="0"/>
                        </a:schemeClr>
                      </a:gs>
                      <a:gs pos="100000">
                        <a:schemeClr val="bg1">
                          <a:lumMod val="95000"/>
                          <a:lumOff val="0"/>
                          <a:gamma/>
                          <a:shade val="46275"/>
                          <a:invGamma/>
                        </a:schemeClr>
                      </a:gs>
                    </a:gsLst>
                    <a:path path="shape">
                      <a:fillToRect l="50000" t="50000" r="50000" b="50000"/>
                    </a:path>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13" name="Oval 412"/>
                  <p:cNvSpPr>
                    <a:spLocks noChangeArrowheads="1"/>
                  </p:cNvSpPr>
                  <p:nvPr/>
                </p:nvSpPr>
                <p:spPr bwMode="auto">
                  <a:xfrm>
                    <a:off x="4183" y="1032"/>
                    <a:ext cx="482" cy="482"/>
                  </a:xfrm>
                  <a:prstGeom prst="ellipse">
                    <a:avLst/>
                  </a:prstGeom>
                  <a:solidFill>
                    <a:schemeClr val="bg1">
                      <a:lumMod val="8500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4" name="Oval 413"/>
                  <p:cNvSpPr>
                    <a:spLocks noChangeArrowheads="1"/>
                  </p:cNvSpPr>
                  <p:nvPr/>
                </p:nvSpPr>
                <p:spPr bwMode="auto">
                  <a:xfrm>
                    <a:off x="4115" y="955"/>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5" name="Oval 414"/>
                  <p:cNvSpPr>
                    <a:spLocks noChangeArrowheads="1"/>
                  </p:cNvSpPr>
                  <p:nvPr/>
                </p:nvSpPr>
                <p:spPr bwMode="auto">
                  <a:xfrm>
                    <a:off x="4117" y="1441"/>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6" name="Oval 415"/>
                  <p:cNvSpPr>
                    <a:spLocks noChangeArrowheads="1"/>
                  </p:cNvSpPr>
                  <p:nvPr/>
                </p:nvSpPr>
                <p:spPr bwMode="auto">
                  <a:xfrm>
                    <a:off x="4608" y="963"/>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7" name="Oval 416"/>
                  <p:cNvSpPr>
                    <a:spLocks noChangeArrowheads="1"/>
                  </p:cNvSpPr>
                  <p:nvPr/>
                </p:nvSpPr>
                <p:spPr bwMode="auto">
                  <a:xfrm>
                    <a:off x="4615" y="1441"/>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29" name="Oval 328"/>
                <p:cNvSpPr>
                  <a:spLocks noChangeArrowheads="1"/>
                </p:cNvSpPr>
                <p:nvPr/>
              </p:nvSpPr>
              <p:spPr bwMode="auto">
                <a:xfrm>
                  <a:off x="6230109" y="3160821"/>
                  <a:ext cx="155681" cy="144940"/>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0" name="Oval 329"/>
                <p:cNvSpPr>
                  <a:spLocks noChangeArrowheads="1"/>
                </p:cNvSpPr>
                <p:nvPr/>
              </p:nvSpPr>
              <p:spPr bwMode="auto">
                <a:xfrm>
                  <a:off x="4862866" y="3102845"/>
                  <a:ext cx="130039" cy="121067"/>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1" name="Oval 330"/>
                <p:cNvSpPr>
                  <a:spLocks noChangeArrowheads="1"/>
                </p:cNvSpPr>
                <p:nvPr/>
              </p:nvSpPr>
              <p:spPr bwMode="auto">
                <a:xfrm>
                  <a:off x="5076240" y="3227323"/>
                  <a:ext cx="130039" cy="121067"/>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2" name="Rectangle 331"/>
                <p:cNvSpPr>
                  <a:spLocks noChangeArrowheads="1"/>
                </p:cNvSpPr>
                <p:nvPr/>
              </p:nvSpPr>
              <p:spPr bwMode="auto">
                <a:xfrm>
                  <a:off x="5923327" y="3035491"/>
                  <a:ext cx="389202" cy="4859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3" name="Rectangle 332"/>
                <p:cNvSpPr>
                  <a:spLocks noChangeArrowheads="1"/>
                </p:cNvSpPr>
                <p:nvPr/>
              </p:nvSpPr>
              <p:spPr bwMode="auto">
                <a:xfrm>
                  <a:off x="6421505" y="3035491"/>
                  <a:ext cx="389202" cy="4859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34" name="Group 333"/>
                <p:cNvGrpSpPr>
                  <a:grpSpLocks/>
                </p:cNvGrpSpPr>
                <p:nvPr/>
              </p:nvGrpSpPr>
              <p:grpSpPr bwMode="auto">
                <a:xfrm>
                  <a:off x="6223699" y="3379936"/>
                  <a:ext cx="623639" cy="579758"/>
                  <a:chOff x="4821" y="923"/>
                  <a:chExt cx="681" cy="680"/>
                </a:xfrm>
              </p:grpSpPr>
              <p:sp>
                <p:nvSpPr>
                  <p:cNvPr id="406" name="Rectangle 405"/>
                  <p:cNvSpPr>
                    <a:spLocks noChangeArrowheads="1"/>
                  </p:cNvSpPr>
                  <p:nvPr/>
                </p:nvSpPr>
                <p:spPr bwMode="auto">
                  <a:xfrm>
                    <a:off x="4821" y="923"/>
                    <a:ext cx="681" cy="680"/>
                  </a:xfrm>
                  <a:prstGeom prst="rect">
                    <a:avLst/>
                  </a:prstGeom>
                  <a:gradFill rotWithShape="1">
                    <a:gsLst>
                      <a:gs pos="0">
                        <a:schemeClr val="bg1">
                          <a:lumMod val="95000"/>
                          <a:lumOff val="0"/>
                        </a:schemeClr>
                      </a:gs>
                      <a:gs pos="100000">
                        <a:schemeClr val="bg1">
                          <a:lumMod val="95000"/>
                          <a:lumOff val="0"/>
                          <a:gamma/>
                          <a:shade val="46275"/>
                          <a:invGamma/>
                        </a:schemeClr>
                      </a:gs>
                    </a:gsLst>
                    <a:path path="shape">
                      <a:fillToRect l="50000" t="50000" r="50000" b="50000"/>
                    </a:path>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kumimoji="0" lang="en-US" sz="11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endParaRPr kumimoji="0" lang="en-US" sz="12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407" name="Oval 406"/>
                  <p:cNvSpPr>
                    <a:spLocks noChangeArrowheads="1"/>
                  </p:cNvSpPr>
                  <p:nvPr/>
                </p:nvSpPr>
                <p:spPr bwMode="auto">
                  <a:xfrm>
                    <a:off x="4919" y="1034"/>
                    <a:ext cx="482" cy="482"/>
                  </a:xfrm>
                  <a:prstGeom prst="ellipse">
                    <a:avLst/>
                  </a:prstGeom>
                  <a:solidFill>
                    <a:srgbClr val="92D050"/>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8" name="Oval 407"/>
                  <p:cNvSpPr>
                    <a:spLocks noChangeArrowheads="1"/>
                  </p:cNvSpPr>
                  <p:nvPr/>
                </p:nvSpPr>
                <p:spPr bwMode="auto">
                  <a:xfrm>
                    <a:off x="4851" y="957"/>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9" name="Oval 408"/>
                  <p:cNvSpPr>
                    <a:spLocks noChangeArrowheads="1"/>
                  </p:cNvSpPr>
                  <p:nvPr/>
                </p:nvSpPr>
                <p:spPr bwMode="auto">
                  <a:xfrm>
                    <a:off x="4853" y="1443"/>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0" name="Oval 409"/>
                  <p:cNvSpPr>
                    <a:spLocks noChangeArrowheads="1"/>
                  </p:cNvSpPr>
                  <p:nvPr/>
                </p:nvSpPr>
                <p:spPr bwMode="auto">
                  <a:xfrm>
                    <a:off x="5344" y="965"/>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11" name="Oval 410"/>
                  <p:cNvSpPr>
                    <a:spLocks noChangeArrowheads="1"/>
                  </p:cNvSpPr>
                  <p:nvPr/>
                </p:nvSpPr>
                <p:spPr bwMode="auto">
                  <a:xfrm>
                    <a:off x="5351" y="1443"/>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35" name="Group 334"/>
                <p:cNvGrpSpPr>
                  <a:grpSpLocks/>
                </p:cNvGrpSpPr>
                <p:nvPr/>
              </p:nvGrpSpPr>
              <p:grpSpPr bwMode="auto">
                <a:xfrm>
                  <a:off x="4872939" y="3378231"/>
                  <a:ext cx="623639" cy="579758"/>
                  <a:chOff x="3346" y="921"/>
                  <a:chExt cx="681" cy="680"/>
                </a:xfrm>
              </p:grpSpPr>
              <p:sp>
                <p:nvSpPr>
                  <p:cNvPr id="398" name="Rectangle 397"/>
                  <p:cNvSpPr>
                    <a:spLocks noChangeArrowheads="1"/>
                  </p:cNvSpPr>
                  <p:nvPr/>
                </p:nvSpPr>
                <p:spPr bwMode="auto">
                  <a:xfrm>
                    <a:off x="3346" y="921"/>
                    <a:ext cx="681" cy="680"/>
                  </a:xfrm>
                  <a:prstGeom prst="rect">
                    <a:avLst/>
                  </a:prstGeom>
                  <a:gradFill rotWithShape="1">
                    <a:gsLst>
                      <a:gs pos="0">
                        <a:schemeClr val="bg1">
                          <a:lumMod val="85000"/>
                          <a:lumOff val="0"/>
                        </a:schemeClr>
                      </a:gs>
                      <a:gs pos="100000">
                        <a:schemeClr val="bg1">
                          <a:lumMod val="85000"/>
                          <a:lumOff val="0"/>
                          <a:gamma/>
                          <a:shade val="46275"/>
                          <a:invGamma/>
                        </a:schemeClr>
                      </a:gs>
                    </a:gsLst>
                    <a:path path="shape">
                      <a:fillToRect l="50000" t="50000" r="50000" b="50000"/>
                    </a:path>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9" name="Oval 398"/>
                  <p:cNvSpPr>
                    <a:spLocks noChangeArrowheads="1"/>
                  </p:cNvSpPr>
                  <p:nvPr/>
                </p:nvSpPr>
                <p:spPr bwMode="auto">
                  <a:xfrm>
                    <a:off x="3444" y="1032"/>
                    <a:ext cx="482" cy="482"/>
                  </a:xfrm>
                  <a:prstGeom prst="ellipse">
                    <a:avLst/>
                  </a:prstGeom>
                  <a:solidFill>
                    <a:schemeClr val="bg1">
                      <a:lumMod val="8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0" name="Oval 399"/>
                  <p:cNvSpPr>
                    <a:spLocks noChangeArrowheads="1"/>
                  </p:cNvSpPr>
                  <p:nvPr/>
                </p:nvSpPr>
                <p:spPr bwMode="auto">
                  <a:xfrm>
                    <a:off x="3376" y="955"/>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1" name="Oval 400"/>
                  <p:cNvSpPr>
                    <a:spLocks noChangeArrowheads="1"/>
                  </p:cNvSpPr>
                  <p:nvPr/>
                </p:nvSpPr>
                <p:spPr bwMode="auto">
                  <a:xfrm>
                    <a:off x="3378" y="1441"/>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2" name="Oval 401"/>
                  <p:cNvSpPr>
                    <a:spLocks noChangeArrowheads="1"/>
                  </p:cNvSpPr>
                  <p:nvPr/>
                </p:nvSpPr>
                <p:spPr bwMode="auto">
                  <a:xfrm>
                    <a:off x="3869" y="963"/>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3" name="Oval 402"/>
                  <p:cNvSpPr>
                    <a:spLocks noChangeArrowheads="1"/>
                  </p:cNvSpPr>
                  <p:nvPr/>
                </p:nvSpPr>
                <p:spPr bwMode="auto">
                  <a:xfrm>
                    <a:off x="3876" y="1441"/>
                    <a:ext cx="125" cy="125"/>
                  </a:xfrm>
                  <a:prstGeom prst="ellipse">
                    <a:avLst/>
                  </a:prstGeom>
                  <a:solidFill>
                    <a:schemeClr val="tx1">
                      <a:lumMod val="100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4" name="Oval 403"/>
                  <p:cNvSpPr>
                    <a:spLocks noChangeArrowheads="1"/>
                  </p:cNvSpPr>
                  <p:nvPr/>
                </p:nvSpPr>
                <p:spPr bwMode="auto">
                  <a:xfrm>
                    <a:off x="3617" y="1340"/>
                    <a:ext cx="142" cy="142"/>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405" name="Oval 404"/>
                  <p:cNvSpPr>
                    <a:spLocks noChangeArrowheads="1"/>
                  </p:cNvSpPr>
                  <p:nvPr/>
                </p:nvSpPr>
                <p:spPr bwMode="auto">
                  <a:xfrm>
                    <a:off x="3624" y="1179"/>
                    <a:ext cx="125" cy="125"/>
                  </a:xfrm>
                  <a:prstGeom prst="ellipse">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36" name="Rectangle 335"/>
                <p:cNvSpPr>
                  <a:spLocks noChangeArrowheads="1"/>
                </p:cNvSpPr>
                <p:nvPr/>
              </p:nvSpPr>
              <p:spPr bwMode="auto">
                <a:xfrm rot="16200000">
                  <a:off x="4443801" y="3384892"/>
                  <a:ext cx="676953" cy="103482"/>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7" name="Rectangle 336"/>
                <p:cNvSpPr>
                  <a:spLocks noChangeArrowheads="1"/>
                </p:cNvSpPr>
                <p:nvPr/>
              </p:nvSpPr>
              <p:spPr bwMode="auto">
                <a:xfrm rot="16200000">
                  <a:off x="4288151" y="3303641"/>
                  <a:ext cx="628356" cy="259163"/>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8" name="Rectangle 337"/>
                <p:cNvSpPr>
                  <a:spLocks noChangeArrowheads="1"/>
                </p:cNvSpPr>
                <p:nvPr/>
              </p:nvSpPr>
              <p:spPr bwMode="auto">
                <a:xfrm>
                  <a:off x="4521284" y="3071300"/>
                  <a:ext cx="259163" cy="4859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39" name="Rectangle 338"/>
                <p:cNvSpPr>
                  <a:spLocks noChangeArrowheads="1"/>
                </p:cNvSpPr>
                <p:nvPr/>
              </p:nvSpPr>
              <p:spPr bwMode="auto">
                <a:xfrm>
                  <a:off x="4966348" y="4033869"/>
                  <a:ext cx="727121" cy="168812"/>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40" name="Rectangle 339"/>
                <p:cNvSpPr>
                  <a:spLocks noChangeArrowheads="1"/>
                </p:cNvSpPr>
                <p:nvPr/>
              </p:nvSpPr>
              <p:spPr bwMode="auto">
                <a:xfrm>
                  <a:off x="6047871" y="4033869"/>
                  <a:ext cx="727121" cy="168812"/>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43" name="Group 342"/>
                <p:cNvGrpSpPr>
                  <a:grpSpLocks/>
                </p:cNvGrpSpPr>
                <p:nvPr/>
              </p:nvGrpSpPr>
              <p:grpSpPr bwMode="auto">
                <a:xfrm>
                  <a:off x="5024957" y="4206944"/>
                  <a:ext cx="622723" cy="150055"/>
                  <a:chOff x="3512" y="1893"/>
                  <a:chExt cx="680" cy="176"/>
                </a:xfrm>
              </p:grpSpPr>
              <p:grpSp>
                <p:nvGrpSpPr>
                  <p:cNvPr id="385" name="Group 384"/>
                  <p:cNvGrpSpPr>
                    <a:grpSpLocks/>
                  </p:cNvGrpSpPr>
                  <p:nvPr/>
                </p:nvGrpSpPr>
                <p:grpSpPr bwMode="auto">
                  <a:xfrm rot="5400000">
                    <a:off x="3795" y="1610"/>
                    <a:ext cx="113" cy="680"/>
                    <a:chOff x="3795" y="1610"/>
                    <a:chExt cx="143" cy="680"/>
                  </a:xfrm>
                </p:grpSpPr>
                <p:sp>
                  <p:nvSpPr>
                    <p:cNvPr id="387" name="Rectangle 386"/>
                    <p:cNvSpPr>
                      <a:spLocks noChangeArrowheads="1"/>
                    </p:cNvSpPr>
                    <p:nvPr/>
                  </p:nvSpPr>
                  <p:spPr bwMode="auto">
                    <a:xfrm>
                      <a:off x="3795" y="1610"/>
                      <a:ext cx="143" cy="6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8" name="AutoShape 1518"/>
                    <p:cNvSpPr>
                      <a:spLocks noChangeArrowheads="1"/>
                    </p:cNvSpPr>
                    <p:nvPr/>
                  </p:nvSpPr>
                  <p:spPr bwMode="auto">
                    <a:xfrm>
                      <a:off x="3795" y="1793"/>
                      <a:ext cx="143" cy="307"/>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9" name="AutoShape 1519"/>
                    <p:cNvSpPr>
                      <a:spLocks noChangeArrowheads="1"/>
                    </p:cNvSpPr>
                    <p:nvPr/>
                  </p:nvSpPr>
                  <p:spPr bwMode="auto">
                    <a:xfrm>
                      <a:off x="3795" y="1612"/>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90" name="AutoShape 1520"/>
                    <p:cNvSpPr>
                      <a:spLocks noChangeArrowheads="1"/>
                    </p:cNvSpPr>
                    <p:nvPr/>
                  </p:nvSpPr>
                  <p:spPr bwMode="auto">
                    <a:xfrm>
                      <a:off x="3795" y="2144"/>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86" name="Rectangle 385"/>
                  <p:cNvSpPr>
                    <a:spLocks noChangeArrowheads="1"/>
                  </p:cNvSpPr>
                  <p:nvPr/>
                </p:nvSpPr>
                <p:spPr bwMode="auto">
                  <a:xfrm>
                    <a:off x="3570" y="2012"/>
                    <a:ext cx="567" cy="5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44" name="Group 343"/>
                <p:cNvGrpSpPr>
                  <a:grpSpLocks/>
                </p:cNvGrpSpPr>
                <p:nvPr/>
              </p:nvGrpSpPr>
              <p:grpSpPr bwMode="auto">
                <a:xfrm>
                  <a:off x="6102817" y="4206955"/>
                  <a:ext cx="622723" cy="149204"/>
                  <a:chOff x="4689" y="1893"/>
                  <a:chExt cx="680" cy="175"/>
                </a:xfrm>
              </p:grpSpPr>
              <p:grpSp>
                <p:nvGrpSpPr>
                  <p:cNvPr id="379" name="Group 378"/>
                  <p:cNvGrpSpPr>
                    <a:grpSpLocks/>
                  </p:cNvGrpSpPr>
                  <p:nvPr/>
                </p:nvGrpSpPr>
                <p:grpSpPr bwMode="auto">
                  <a:xfrm rot="5400000">
                    <a:off x="4972" y="1610"/>
                    <a:ext cx="113" cy="680"/>
                    <a:chOff x="4972" y="1610"/>
                    <a:chExt cx="143" cy="680"/>
                  </a:xfrm>
                </p:grpSpPr>
                <p:sp>
                  <p:nvSpPr>
                    <p:cNvPr id="381" name="Rectangle 380"/>
                    <p:cNvSpPr>
                      <a:spLocks noChangeArrowheads="1"/>
                    </p:cNvSpPr>
                    <p:nvPr/>
                  </p:nvSpPr>
                  <p:spPr bwMode="auto">
                    <a:xfrm>
                      <a:off x="4972" y="1610"/>
                      <a:ext cx="143" cy="68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2" name="AutoShape 1525"/>
                    <p:cNvSpPr>
                      <a:spLocks noChangeArrowheads="1"/>
                    </p:cNvSpPr>
                    <p:nvPr/>
                  </p:nvSpPr>
                  <p:spPr bwMode="auto">
                    <a:xfrm>
                      <a:off x="4972" y="1793"/>
                      <a:ext cx="143" cy="307"/>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3" name="AutoShape 1526"/>
                    <p:cNvSpPr>
                      <a:spLocks noChangeArrowheads="1"/>
                    </p:cNvSpPr>
                    <p:nvPr/>
                  </p:nvSpPr>
                  <p:spPr bwMode="auto">
                    <a:xfrm>
                      <a:off x="4972" y="1612"/>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84" name="AutoShape 1527"/>
                    <p:cNvSpPr>
                      <a:spLocks noChangeArrowheads="1"/>
                    </p:cNvSpPr>
                    <p:nvPr/>
                  </p:nvSpPr>
                  <p:spPr bwMode="auto">
                    <a:xfrm>
                      <a:off x="4972" y="2144"/>
                      <a:ext cx="143" cy="142"/>
                    </a:xfrm>
                    <a:prstGeom prst="roundRect">
                      <a:avLst>
                        <a:gd name="adj" fmla="val 16667"/>
                      </a:avLst>
                    </a:prstGeom>
                    <a:solidFill>
                      <a:srgbClr val="FFFFFF"/>
                    </a:solidFill>
                    <a:ln w="317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80" name="Rectangle 379"/>
                  <p:cNvSpPr>
                    <a:spLocks noChangeArrowheads="1"/>
                  </p:cNvSpPr>
                  <p:nvPr/>
                </p:nvSpPr>
                <p:spPr bwMode="auto">
                  <a:xfrm>
                    <a:off x="4750" y="2011"/>
                    <a:ext cx="567" cy="57"/>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45" name="Text Box 1529"/>
                <p:cNvSpPr txBox="1">
                  <a:spLocks noChangeArrowheads="1"/>
                </p:cNvSpPr>
                <p:nvPr/>
              </p:nvSpPr>
              <p:spPr bwMode="auto">
                <a:xfrm>
                  <a:off x="5495562" y="3044749"/>
                  <a:ext cx="817783" cy="529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6000"/>
                    </a:lnSpc>
                    <a:spcBef>
                      <a:spcPts val="0"/>
                    </a:spcBef>
                    <a:spcAft>
                      <a:spcPts val="800"/>
                    </a:spcAft>
                    <a:buClrTx/>
                    <a:buSzTx/>
                    <a:buFontTx/>
                    <a:buNone/>
                    <a:tabLst/>
                    <a:defRPr/>
                  </a:pPr>
                  <a:r>
                    <a:rPr kumimoji="0" lang="de-DE" sz="1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EV40</a:t>
                  </a:r>
                  <a:endParaRPr kumimoji="0" lang="en-US"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nvGrpSpPr>
                <p:cNvPr id="346" name="Group 345"/>
                <p:cNvGrpSpPr>
                  <a:grpSpLocks/>
                </p:cNvGrpSpPr>
                <p:nvPr/>
              </p:nvGrpSpPr>
              <p:grpSpPr bwMode="auto">
                <a:xfrm>
                  <a:off x="3548740" y="2923802"/>
                  <a:ext cx="1208818" cy="155171"/>
                  <a:chOff x="1900" y="388"/>
                  <a:chExt cx="1320" cy="182"/>
                </a:xfrm>
              </p:grpSpPr>
              <p:sp>
                <p:nvSpPr>
                  <p:cNvPr id="376" name="Rectangle 375"/>
                  <p:cNvSpPr>
                    <a:spLocks noChangeArrowheads="1"/>
                  </p:cNvSpPr>
                  <p:nvPr/>
                </p:nvSpPr>
                <p:spPr bwMode="auto">
                  <a:xfrm>
                    <a:off x="2993" y="388"/>
                    <a:ext cx="227" cy="170"/>
                  </a:xfrm>
                  <a:prstGeom prst="rect">
                    <a:avLst/>
                  </a:prstGeom>
                  <a:gradFill rotWithShape="1">
                    <a:gsLst>
                      <a:gs pos="0">
                        <a:srgbClr val="FF0000">
                          <a:gamma/>
                          <a:shade val="46275"/>
                          <a:invGamma/>
                        </a:srgbClr>
                      </a:gs>
                      <a:gs pos="50000">
                        <a:srgbClr val="FF0000"/>
                      </a:gs>
                      <a:gs pos="100000">
                        <a:srgbClr val="FF0000">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7" name="Freeform 376"/>
                  <p:cNvSpPr>
                    <a:spLocks/>
                  </p:cNvSpPr>
                  <p:nvPr/>
                </p:nvSpPr>
                <p:spPr bwMode="auto">
                  <a:xfrm>
                    <a:off x="2027" y="409"/>
                    <a:ext cx="964" cy="135"/>
                  </a:xfrm>
                  <a:custGeom>
                    <a:avLst/>
                    <a:gdLst>
                      <a:gd name="T0" fmla="*/ 861 w 861"/>
                      <a:gd name="T1" fmla="*/ 0 h 135"/>
                      <a:gd name="T2" fmla="*/ 0 w 861"/>
                      <a:gd name="T3" fmla="*/ 49 h 135"/>
                      <a:gd name="T4" fmla="*/ 4 w 861"/>
                      <a:gd name="T5" fmla="*/ 100 h 135"/>
                      <a:gd name="T6" fmla="*/ 861 w 861"/>
                      <a:gd name="T7" fmla="*/ 135 h 135"/>
                      <a:gd name="T8" fmla="*/ 861 w 861"/>
                      <a:gd name="T9" fmla="*/ 0 h 135"/>
                    </a:gdLst>
                    <a:ahLst/>
                    <a:cxnLst>
                      <a:cxn ang="0">
                        <a:pos x="T0" y="T1"/>
                      </a:cxn>
                      <a:cxn ang="0">
                        <a:pos x="T2" y="T3"/>
                      </a:cxn>
                      <a:cxn ang="0">
                        <a:pos x="T4" y="T5"/>
                      </a:cxn>
                      <a:cxn ang="0">
                        <a:pos x="T6" y="T7"/>
                      </a:cxn>
                      <a:cxn ang="0">
                        <a:pos x="T8" y="T9"/>
                      </a:cxn>
                    </a:cxnLst>
                    <a:rect l="0" t="0" r="r" b="b"/>
                    <a:pathLst>
                      <a:path w="861" h="135">
                        <a:moveTo>
                          <a:pt x="861" y="0"/>
                        </a:moveTo>
                        <a:lnTo>
                          <a:pt x="0" y="49"/>
                        </a:lnTo>
                        <a:lnTo>
                          <a:pt x="4" y="100"/>
                        </a:lnTo>
                        <a:lnTo>
                          <a:pt x="861" y="135"/>
                        </a:lnTo>
                        <a:lnTo>
                          <a:pt x="861" y="0"/>
                        </a:lnTo>
                        <a:close/>
                      </a:path>
                    </a:pathLst>
                  </a:custGeom>
                  <a:gradFill rotWithShape="1">
                    <a:gsLst>
                      <a:gs pos="0">
                        <a:srgbClr val="FF0000">
                          <a:gamma/>
                          <a:shade val="46275"/>
                          <a:invGamma/>
                        </a:srgbClr>
                      </a:gs>
                      <a:gs pos="50000">
                        <a:srgbClr val="FF0000"/>
                      </a:gs>
                      <a:gs pos="100000">
                        <a:srgbClr val="FF0000">
                          <a:gamma/>
                          <a:shade val="46275"/>
                          <a:invGamma/>
                        </a:srgbClr>
                      </a:gs>
                    </a:gsLst>
                    <a:lin ang="540000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8" name="Oval 377"/>
                  <p:cNvSpPr>
                    <a:spLocks noChangeArrowheads="1"/>
                  </p:cNvSpPr>
                  <p:nvPr/>
                </p:nvSpPr>
                <p:spPr bwMode="auto">
                  <a:xfrm>
                    <a:off x="1900" y="400"/>
                    <a:ext cx="170" cy="170"/>
                  </a:xfrm>
                  <a:prstGeom prst="ellipse">
                    <a:avLst/>
                  </a:prstGeom>
                  <a:gradFill rotWithShape="1">
                    <a:gsLst>
                      <a:gs pos="0">
                        <a:srgbClr val="FF0000">
                          <a:gamma/>
                          <a:shade val="46275"/>
                          <a:invGamma/>
                        </a:srgbClr>
                      </a:gs>
                      <a:gs pos="50000">
                        <a:srgbClr val="FF0000"/>
                      </a:gs>
                      <a:gs pos="100000">
                        <a:srgbClr val="FF0000">
                          <a:gamma/>
                          <a:shade val="46275"/>
                          <a:invGamma/>
                        </a:srgbClr>
                      </a:gs>
                    </a:gsLst>
                    <a:lin ang="540000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55" name="Oval 354"/>
                <p:cNvSpPr>
                  <a:spLocks noChangeArrowheads="1"/>
                </p:cNvSpPr>
                <p:nvPr/>
              </p:nvSpPr>
              <p:spPr bwMode="auto">
                <a:xfrm>
                  <a:off x="5332938" y="3099363"/>
                  <a:ext cx="242504" cy="242503"/>
                </a:xfrm>
                <a:prstGeom prst="ellipse">
                  <a:avLst/>
                </a:prstGeom>
                <a:solidFill>
                  <a:srgbClr val="FF0000"/>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356" name="Group 355"/>
                <p:cNvGrpSpPr>
                  <a:grpSpLocks/>
                </p:cNvGrpSpPr>
                <p:nvPr/>
              </p:nvGrpSpPr>
              <p:grpSpPr bwMode="auto">
                <a:xfrm>
                  <a:off x="5422070" y="2593000"/>
                  <a:ext cx="388620" cy="490220"/>
                  <a:chOff x="0" y="0"/>
                  <a:chExt cx="425" cy="575"/>
                </a:xfrm>
              </p:grpSpPr>
              <p:grpSp>
                <p:nvGrpSpPr>
                  <p:cNvPr id="365" name="Group 364"/>
                  <p:cNvGrpSpPr>
                    <a:grpSpLocks/>
                  </p:cNvGrpSpPr>
                  <p:nvPr/>
                </p:nvGrpSpPr>
                <p:grpSpPr bwMode="auto">
                  <a:xfrm>
                    <a:off x="17" y="0"/>
                    <a:ext cx="397" cy="561"/>
                    <a:chOff x="17" y="0"/>
                    <a:chExt cx="397" cy="561"/>
                  </a:xfrm>
                </p:grpSpPr>
                <p:sp>
                  <p:nvSpPr>
                    <p:cNvPr id="367" name="AutoShape 1473"/>
                    <p:cNvSpPr>
                      <a:spLocks noChangeArrowheads="1"/>
                    </p:cNvSpPr>
                    <p:nvPr/>
                  </p:nvSpPr>
                  <p:spPr bwMode="auto">
                    <a:xfrm>
                      <a:off x="17" y="36"/>
                      <a:ext cx="395" cy="525"/>
                    </a:xfrm>
                    <a:prstGeom prst="roundRect">
                      <a:avLst>
                        <a:gd name="adj" fmla="val 16667"/>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8" name="Rectangle 367"/>
                    <p:cNvSpPr>
                      <a:spLocks noChangeArrowheads="1"/>
                    </p:cNvSpPr>
                    <p:nvPr/>
                  </p:nvSpPr>
                  <p:spPr bwMode="auto">
                    <a:xfrm>
                      <a:off x="17" y="147"/>
                      <a:ext cx="397" cy="256"/>
                    </a:xfrm>
                    <a:prstGeom prst="rect">
                      <a:avLst/>
                    </a:prstGeom>
                    <a:gradFill>
                      <a:gsLst>
                        <a:gs pos="50000">
                          <a:schemeClr val="accent1">
                            <a:lumMod val="5000"/>
                            <a:lumOff val="95000"/>
                          </a:schemeClr>
                        </a:gs>
                        <a:gs pos="3000">
                          <a:schemeClr val="accent1">
                            <a:lumMod val="75000"/>
                          </a:schemeClr>
                        </a:gs>
                        <a:gs pos="100000">
                          <a:schemeClr val="accent1">
                            <a:lumMod val="75000"/>
                          </a:schemeClr>
                        </a:gs>
                      </a:gsLst>
                      <a:lin ang="10800000" scaled="0"/>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9" name="Rectangle 368"/>
                    <p:cNvSpPr>
                      <a:spLocks noChangeArrowheads="1"/>
                    </p:cNvSpPr>
                    <p:nvPr/>
                  </p:nvSpPr>
                  <p:spPr bwMode="auto">
                    <a:xfrm>
                      <a:off x="76" y="0"/>
                      <a:ext cx="283" cy="40"/>
                    </a:xfrm>
                    <a:prstGeom prst="rect">
                      <a:avLst/>
                    </a:prstGeom>
                    <a:gradFill rotWithShape="1">
                      <a:gsLst>
                        <a:gs pos="0">
                          <a:schemeClr val="bg1">
                            <a:lumMod val="95000"/>
                            <a:lumOff val="0"/>
                            <a:gamma/>
                            <a:shade val="46275"/>
                            <a:invGamma/>
                          </a:schemeClr>
                        </a:gs>
                        <a:gs pos="50000">
                          <a:schemeClr val="bg1">
                            <a:lumMod val="95000"/>
                            <a:lumOff val="0"/>
                          </a:schemeClr>
                        </a:gs>
                        <a:gs pos="100000">
                          <a:schemeClr val="bg1">
                            <a:lumMod val="95000"/>
                            <a:lumOff val="0"/>
                            <a:gamma/>
                            <a:shade val="46275"/>
                            <a:invGamma/>
                          </a:scheme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66" name="Rectangle 365"/>
                  <p:cNvSpPr>
                    <a:spLocks noChangeArrowheads="1"/>
                  </p:cNvSpPr>
                  <p:nvPr/>
                </p:nvSpPr>
                <p:spPr bwMode="auto">
                  <a:xfrm>
                    <a:off x="0" y="518"/>
                    <a:ext cx="425" cy="5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357" name="Group 356"/>
                <p:cNvGrpSpPr>
                  <a:grpSpLocks/>
                </p:cNvGrpSpPr>
                <p:nvPr/>
              </p:nvGrpSpPr>
              <p:grpSpPr bwMode="auto">
                <a:xfrm>
                  <a:off x="4921175" y="2594095"/>
                  <a:ext cx="388620" cy="490220"/>
                  <a:chOff x="0" y="0"/>
                  <a:chExt cx="425" cy="575"/>
                </a:xfrm>
              </p:grpSpPr>
              <p:grpSp>
                <p:nvGrpSpPr>
                  <p:cNvPr id="360" name="Group 359"/>
                  <p:cNvGrpSpPr>
                    <a:grpSpLocks/>
                  </p:cNvGrpSpPr>
                  <p:nvPr/>
                </p:nvGrpSpPr>
                <p:grpSpPr bwMode="auto">
                  <a:xfrm>
                    <a:off x="17" y="0"/>
                    <a:ext cx="397" cy="561"/>
                    <a:chOff x="17" y="0"/>
                    <a:chExt cx="397" cy="561"/>
                  </a:xfrm>
                </p:grpSpPr>
                <p:sp>
                  <p:nvSpPr>
                    <p:cNvPr id="362" name="AutoShape 1473"/>
                    <p:cNvSpPr>
                      <a:spLocks noChangeArrowheads="1"/>
                    </p:cNvSpPr>
                    <p:nvPr/>
                  </p:nvSpPr>
                  <p:spPr bwMode="auto">
                    <a:xfrm>
                      <a:off x="17" y="36"/>
                      <a:ext cx="395" cy="525"/>
                    </a:xfrm>
                    <a:prstGeom prst="roundRect">
                      <a:avLst>
                        <a:gd name="adj" fmla="val 16667"/>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3" name="Rectangle 362"/>
                    <p:cNvSpPr>
                      <a:spLocks noChangeArrowheads="1"/>
                    </p:cNvSpPr>
                    <p:nvPr/>
                  </p:nvSpPr>
                  <p:spPr bwMode="auto">
                    <a:xfrm>
                      <a:off x="17" y="147"/>
                      <a:ext cx="397" cy="256"/>
                    </a:xfrm>
                    <a:prstGeom prst="rect">
                      <a:avLst/>
                    </a:prstGeom>
                    <a:gradFill>
                      <a:gsLst>
                        <a:gs pos="50000">
                          <a:schemeClr val="accent1">
                            <a:lumMod val="5000"/>
                            <a:lumOff val="95000"/>
                          </a:schemeClr>
                        </a:gs>
                        <a:gs pos="3000">
                          <a:schemeClr val="accent1">
                            <a:lumMod val="75000"/>
                          </a:schemeClr>
                        </a:gs>
                        <a:gs pos="100000">
                          <a:schemeClr val="accent1">
                            <a:lumMod val="75000"/>
                          </a:schemeClr>
                        </a:gs>
                      </a:gsLst>
                      <a:lin ang="10800000" scaled="0"/>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64" name="Rectangle 363"/>
                    <p:cNvSpPr>
                      <a:spLocks noChangeArrowheads="1"/>
                    </p:cNvSpPr>
                    <p:nvPr/>
                  </p:nvSpPr>
                  <p:spPr bwMode="auto">
                    <a:xfrm>
                      <a:off x="76" y="0"/>
                      <a:ext cx="283" cy="40"/>
                    </a:xfrm>
                    <a:prstGeom prst="rect">
                      <a:avLst/>
                    </a:prstGeom>
                    <a:gradFill rotWithShape="1">
                      <a:gsLst>
                        <a:gs pos="0">
                          <a:schemeClr val="bg1">
                            <a:lumMod val="95000"/>
                            <a:lumOff val="0"/>
                            <a:gamma/>
                            <a:shade val="46275"/>
                            <a:invGamma/>
                          </a:schemeClr>
                        </a:gs>
                        <a:gs pos="50000">
                          <a:schemeClr val="bg1">
                            <a:lumMod val="95000"/>
                            <a:lumOff val="0"/>
                          </a:schemeClr>
                        </a:gs>
                        <a:gs pos="100000">
                          <a:schemeClr val="bg1">
                            <a:lumMod val="95000"/>
                            <a:lumOff val="0"/>
                            <a:gamma/>
                            <a:shade val="46275"/>
                            <a:invGamma/>
                          </a:scheme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61" name="Rectangle 360"/>
                  <p:cNvSpPr>
                    <a:spLocks noChangeArrowheads="1"/>
                  </p:cNvSpPr>
                  <p:nvPr/>
                </p:nvSpPr>
                <p:spPr bwMode="auto">
                  <a:xfrm>
                    <a:off x="0" y="518"/>
                    <a:ext cx="425" cy="57"/>
                  </a:xfrm>
                  <a:prstGeom prst="rect">
                    <a:avLst/>
                  </a:prstGeom>
                  <a:gradFill rotWithShape="1">
                    <a:gsLst>
                      <a:gs pos="0">
                        <a:srgbClr val="FFFFFF">
                          <a:gamma/>
                          <a:shade val="46275"/>
                          <a:invGamma/>
                        </a:srgbClr>
                      </a:gs>
                      <a:gs pos="50000">
                        <a:srgbClr val="FFFFFF"/>
                      </a:gs>
                      <a:gs pos="100000">
                        <a:srgbClr val="FFFFFF">
                          <a:gamma/>
                          <a:shade val="46275"/>
                          <a:invGamma/>
                        </a:srgbClr>
                      </a:gs>
                    </a:gsLst>
                    <a:lin ang="0" scaled="1"/>
                  </a:gradFill>
                  <a:ln w="9525">
                    <a:solidFill>
                      <a:srgbClr val="000000"/>
                    </a:solidFill>
                    <a:miter lim="800000"/>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359" name="Text Box 1529"/>
                <p:cNvSpPr txBox="1">
                  <a:spLocks noChangeArrowheads="1"/>
                </p:cNvSpPr>
                <p:nvPr/>
              </p:nvSpPr>
              <p:spPr bwMode="auto">
                <a:xfrm>
                  <a:off x="6183953" y="3487364"/>
                  <a:ext cx="817245" cy="528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5000"/>
                    </a:lnSpc>
                    <a:spcBef>
                      <a:spcPts val="0"/>
                    </a:spcBef>
                    <a:spcAft>
                      <a:spcPts val="800"/>
                    </a:spcAft>
                    <a:buClrTx/>
                    <a:buSzTx/>
                    <a:buFontTx/>
                    <a:buNone/>
                    <a:tabLst/>
                    <a:defRPr/>
                  </a:pPr>
                  <a:r>
                    <a:rPr kumimoji="0" lang="de-DE" sz="9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EV40</a:t>
                  </a:r>
                  <a:endParaRPr kumimoji="0" lang="en-US" sz="9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grpSp>
          <p:grpSp>
            <p:nvGrpSpPr>
              <p:cNvPr id="421" name="Group 420">
                <a:extLst>
                  <a:ext uri="{FF2B5EF4-FFF2-40B4-BE49-F238E27FC236}">
                    <a16:creationId xmlns:a16="http://schemas.microsoft.com/office/drawing/2014/main" id="{1A88A40D-A8DB-4F1C-A255-39D59EE12CFF}"/>
                  </a:ext>
                </a:extLst>
              </p:cNvPr>
              <p:cNvGrpSpPr>
                <a:grpSpLocks noChangeAspect="1"/>
              </p:cNvGrpSpPr>
              <p:nvPr/>
            </p:nvGrpSpPr>
            <p:grpSpPr>
              <a:xfrm>
                <a:off x="7089286" y="3638832"/>
                <a:ext cx="521493" cy="618556"/>
                <a:chOff x="5340737" y="3046452"/>
                <a:chExt cx="520089" cy="616884"/>
              </a:xfrm>
            </p:grpSpPr>
            <p:sp>
              <p:nvSpPr>
                <p:cNvPr id="442" name="Oval 441">
                  <a:extLst>
                    <a:ext uri="{FF2B5EF4-FFF2-40B4-BE49-F238E27FC236}">
                      <a16:creationId xmlns:a16="http://schemas.microsoft.com/office/drawing/2014/main" id="{AE080371-DE46-4902-A968-9F44889A2EF5}"/>
                    </a:ext>
                  </a:extLst>
                </p:cNvPr>
                <p:cNvSpPr/>
                <p:nvPr/>
              </p:nvSpPr>
              <p:spPr>
                <a:xfrm>
                  <a:off x="5512066" y="3514973"/>
                  <a:ext cx="90000" cy="90000"/>
                </a:xfrm>
                <a:prstGeom prst="ellipse">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443" name="Oval 442">
                  <a:extLst>
                    <a:ext uri="{FF2B5EF4-FFF2-40B4-BE49-F238E27FC236}">
                      <a16:creationId xmlns:a16="http://schemas.microsoft.com/office/drawing/2014/main" id="{761FBBA0-7524-48EA-A091-B2047E73C5D9}"/>
                    </a:ext>
                  </a:extLst>
                </p:cNvPr>
                <p:cNvSpPr/>
                <p:nvPr/>
              </p:nvSpPr>
              <p:spPr>
                <a:xfrm>
                  <a:off x="5444631" y="3509631"/>
                  <a:ext cx="54000" cy="54000"/>
                </a:xfrm>
                <a:prstGeom prst="ellipse">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444" name="Oval 443">
                  <a:extLst>
                    <a:ext uri="{FF2B5EF4-FFF2-40B4-BE49-F238E27FC236}">
                      <a16:creationId xmlns:a16="http://schemas.microsoft.com/office/drawing/2014/main" id="{28A31571-9DF8-43FC-BB9E-B57CCC7C3062}"/>
                    </a:ext>
                  </a:extLst>
                </p:cNvPr>
                <p:cNvSpPr/>
                <p:nvPr/>
              </p:nvSpPr>
              <p:spPr>
                <a:xfrm>
                  <a:off x="5349016" y="3266405"/>
                  <a:ext cx="82800" cy="828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445" name="Oval 444">
                  <a:extLst>
                    <a:ext uri="{FF2B5EF4-FFF2-40B4-BE49-F238E27FC236}">
                      <a16:creationId xmlns:a16="http://schemas.microsoft.com/office/drawing/2014/main" id="{2E1E7294-BBA8-4C18-BD4C-685F43B174CD}"/>
                    </a:ext>
                  </a:extLst>
                </p:cNvPr>
                <p:cNvSpPr/>
                <p:nvPr/>
              </p:nvSpPr>
              <p:spPr>
                <a:xfrm>
                  <a:off x="5700940" y="3265430"/>
                  <a:ext cx="82800" cy="828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446" name="Oval 445">
                  <a:extLst>
                    <a:ext uri="{FF2B5EF4-FFF2-40B4-BE49-F238E27FC236}">
                      <a16:creationId xmlns:a16="http://schemas.microsoft.com/office/drawing/2014/main" id="{B9E41288-CD72-4381-8A3D-1BCDD1294AD7}"/>
                    </a:ext>
                  </a:extLst>
                </p:cNvPr>
                <p:cNvSpPr/>
                <p:nvPr/>
              </p:nvSpPr>
              <p:spPr>
                <a:xfrm>
                  <a:off x="5700951" y="3580063"/>
                  <a:ext cx="82800" cy="828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447" name="Oval 446">
                  <a:extLst>
                    <a:ext uri="{FF2B5EF4-FFF2-40B4-BE49-F238E27FC236}">
                      <a16:creationId xmlns:a16="http://schemas.microsoft.com/office/drawing/2014/main" id="{F07340BB-072B-4D14-9EB5-1BFDA7E02CBD}"/>
                    </a:ext>
                  </a:extLst>
                </p:cNvPr>
                <p:cNvSpPr/>
                <p:nvPr/>
              </p:nvSpPr>
              <p:spPr>
                <a:xfrm>
                  <a:off x="5345810" y="3580536"/>
                  <a:ext cx="82800" cy="8280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449" name="Oval 448">
                  <a:extLst>
                    <a:ext uri="{FF2B5EF4-FFF2-40B4-BE49-F238E27FC236}">
                      <a16:creationId xmlns:a16="http://schemas.microsoft.com/office/drawing/2014/main" id="{666C5467-0763-4388-B4F6-2ABB212C7B08}"/>
                    </a:ext>
                  </a:extLst>
                </p:cNvPr>
                <p:cNvSpPr/>
                <p:nvPr/>
              </p:nvSpPr>
              <p:spPr>
                <a:xfrm>
                  <a:off x="5680826" y="3046452"/>
                  <a:ext cx="180000" cy="18000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450" name="Oval 449">
                  <a:extLst>
                    <a:ext uri="{FF2B5EF4-FFF2-40B4-BE49-F238E27FC236}">
                      <a16:creationId xmlns:a16="http://schemas.microsoft.com/office/drawing/2014/main" id="{A5B1B605-4675-402B-9D5C-F3F28F760606}"/>
                    </a:ext>
                  </a:extLst>
                </p:cNvPr>
                <p:cNvSpPr/>
                <p:nvPr/>
              </p:nvSpPr>
              <p:spPr>
                <a:xfrm>
                  <a:off x="5340737" y="3047591"/>
                  <a:ext cx="90000" cy="90000"/>
                </a:xfrm>
                <a:prstGeom prst="ellipse">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sp>
              <p:nvSpPr>
                <p:cNvPr id="451" name="Oval 450">
                  <a:extLst>
                    <a:ext uri="{FF2B5EF4-FFF2-40B4-BE49-F238E27FC236}">
                      <a16:creationId xmlns:a16="http://schemas.microsoft.com/office/drawing/2014/main" id="{BE316285-11FA-4356-9B6A-6219C901E41D}"/>
                    </a:ext>
                  </a:extLst>
                </p:cNvPr>
                <p:cNvSpPr/>
                <p:nvPr/>
              </p:nvSpPr>
              <p:spPr>
                <a:xfrm>
                  <a:off x="5494700" y="3147367"/>
                  <a:ext cx="90000" cy="90000"/>
                </a:xfrm>
                <a:prstGeom prst="ellipse">
                  <a:avLst/>
                </a:prstGeom>
                <a:solidFill>
                  <a:schemeClr val="bg1">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12" name="Rectangle 11">
              <a:extLst>
                <a:ext uri="{FF2B5EF4-FFF2-40B4-BE49-F238E27FC236}">
                  <a16:creationId xmlns:a16="http://schemas.microsoft.com/office/drawing/2014/main" id="{1CCEF7F0-4D49-40F4-B969-8B37785A6BB1}"/>
                </a:ext>
              </a:extLst>
            </p:cNvPr>
            <p:cNvSpPr/>
            <p:nvPr/>
          </p:nvSpPr>
          <p:spPr>
            <a:xfrm>
              <a:off x="3126316" y="2624152"/>
              <a:ext cx="95097" cy="72000"/>
            </a:xfrm>
            <a:prstGeom prst="rect">
              <a:avLst/>
            </a:prstGeom>
            <a:solidFill>
              <a:schemeClr val="accent6">
                <a:lumMod val="75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TextBox 6">
            <a:extLst>
              <a:ext uri="{FF2B5EF4-FFF2-40B4-BE49-F238E27FC236}">
                <a16:creationId xmlns:a16="http://schemas.microsoft.com/office/drawing/2014/main" id="{DE33B634-2B0B-4D51-AE77-D65716894B5D}"/>
              </a:ext>
            </a:extLst>
          </p:cNvPr>
          <p:cNvSpPr txBox="1"/>
          <p:nvPr/>
        </p:nvSpPr>
        <p:spPr>
          <a:xfrm>
            <a:off x="2576480" y="2871114"/>
            <a:ext cx="685203" cy="307777"/>
          </a:xfrm>
          <a:prstGeom prst="rect">
            <a:avLst/>
          </a:prstGeom>
          <a:noFill/>
        </p:spPr>
        <p:txBody>
          <a:bodyPr wrap="square" rtlCol="0">
            <a:spAutoFit/>
          </a:bodyPr>
          <a:lstStyle/>
          <a:p>
            <a:r>
              <a:rPr lang="en-GB" sz="1400" dirty="0"/>
              <a:t>D     C           </a:t>
            </a:r>
          </a:p>
        </p:txBody>
      </p:sp>
      <p:pic>
        <p:nvPicPr>
          <p:cNvPr id="44" name="Picture 43">
            <a:extLst>
              <a:ext uri="{FF2B5EF4-FFF2-40B4-BE49-F238E27FC236}">
                <a16:creationId xmlns:a16="http://schemas.microsoft.com/office/drawing/2014/main" id="{647B18F9-CE83-4261-A98F-54A0D5976F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3503" y="584435"/>
            <a:ext cx="1856930" cy="1620141"/>
          </a:xfrm>
          <a:prstGeom prst="rect">
            <a:avLst/>
          </a:prstGeom>
        </p:spPr>
      </p:pic>
      <p:sp>
        <p:nvSpPr>
          <p:cNvPr id="188" name="TextBox 187">
            <a:extLst>
              <a:ext uri="{FF2B5EF4-FFF2-40B4-BE49-F238E27FC236}">
                <a16:creationId xmlns:a16="http://schemas.microsoft.com/office/drawing/2014/main" id="{00687F07-FCED-4C8C-BEDE-30635A7D8625}"/>
              </a:ext>
            </a:extLst>
          </p:cNvPr>
          <p:cNvSpPr txBox="1"/>
          <p:nvPr/>
        </p:nvSpPr>
        <p:spPr>
          <a:xfrm>
            <a:off x="4232727" y="4313797"/>
            <a:ext cx="1051267" cy="369332"/>
          </a:xfrm>
          <a:prstGeom prst="rect">
            <a:avLst/>
          </a:prstGeom>
          <a:noFill/>
        </p:spPr>
        <p:txBody>
          <a:bodyPr wrap="square" rtlCol="0">
            <a:spAutoFit/>
          </a:bodyPr>
          <a:lstStyle/>
          <a:p>
            <a:r>
              <a:rPr lang="en-GB" dirty="0"/>
              <a:t>MOTOR</a:t>
            </a:r>
          </a:p>
        </p:txBody>
      </p:sp>
      <p:sp>
        <p:nvSpPr>
          <p:cNvPr id="189" name="Rectangle: Rounded Corners 188">
            <a:extLst>
              <a:ext uri="{FF2B5EF4-FFF2-40B4-BE49-F238E27FC236}">
                <a16:creationId xmlns:a16="http://schemas.microsoft.com/office/drawing/2014/main" id="{8594570A-97A0-4EB0-A740-C62B7E2D96BD}"/>
              </a:ext>
            </a:extLst>
          </p:cNvPr>
          <p:cNvSpPr/>
          <p:nvPr/>
        </p:nvSpPr>
        <p:spPr>
          <a:xfrm>
            <a:off x="7142205" y="3101821"/>
            <a:ext cx="317555" cy="457229"/>
          </a:xfrm>
          <a:prstGeom prst="roundRect">
            <a:avLst/>
          </a:prstGeom>
          <a:no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7" name="TextBox 426">
            <a:extLst>
              <a:ext uri="{FF2B5EF4-FFF2-40B4-BE49-F238E27FC236}">
                <a16:creationId xmlns:a16="http://schemas.microsoft.com/office/drawing/2014/main" id="{DE82123D-8FD5-42D4-9E7A-4D89E6C676AC}"/>
              </a:ext>
            </a:extLst>
          </p:cNvPr>
          <p:cNvSpPr txBox="1"/>
          <p:nvPr/>
        </p:nvSpPr>
        <p:spPr>
          <a:xfrm>
            <a:off x="6939263" y="3552080"/>
            <a:ext cx="81756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a:ea typeface="+mn-ea"/>
                <a:cs typeface="+mn-cs"/>
              </a:rPr>
              <a:t>Motor </a:t>
            </a:r>
            <a:r>
              <a:rPr kumimoji="0" lang="de-DE" sz="1000" b="0" i="0" u="none" strike="noStrike" kern="1200" cap="none" spc="0" normalizeH="0" baseline="0" noProof="0" dirty="0" err="1">
                <a:ln>
                  <a:noFill/>
                </a:ln>
                <a:solidFill>
                  <a:prstClr val="black"/>
                </a:solidFill>
                <a:effectLst/>
                <a:uLnTx/>
                <a:uFillTx/>
                <a:latin typeface="Calibri"/>
                <a:ea typeface="+mn-ea"/>
                <a:cs typeface="+mn-cs"/>
              </a:rPr>
              <a:t>contactors</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429" name="Connector: Elbow 428">
            <a:extLst>
              <a:ext uri="{FF2B5EF4-FFF2-40B4-BE49-F238E27FC236}">
                <a16:creationId xmlns:a16="http://schemas.microsoft.com/office/drawing/2014/main" id="{C77C8687-8F17-42CC-B75A-E9BDD8CC9978}"/>
              </a:ext>
            </a:extLst>
          </p:cNvPr>
          <p:cNvCxnSpPr>
            <a:cxnSpLocks/>
          </p:cNvCxnSpPr>
          <p:nvPr/>
        </p:nvCxnSpPr>
        <p:spPr>
          <a:xfrm rot="16200000" flipH="1">
            <a:off x="3392212" y="2104546"/>
            <a:ext cx="1867613" cy="974533"/>
          </a:xfrm>
          <a:prstGeom prst="bentConnector3">
            <a:avLst>
              <a:gd name="adj1" fmla="val 73378"/>
            </a:avLst>
          </a:prstGeom>
          <a:ln w="12700">
            <a:solidFill>
              <a:srgbClr val="0070C0"/>
            </a:solidFill>
            <a:prstDash val="dash"/>
          </a:ln>
        </p:spPr>
        <p:style>
          <a:lnRef idx="1">
            <a:schemeClr val="dk1"/>
          </a:lnRef>
          <a:fillRef idx="0">
            <a:schemeClr val="dk1"/>
          </a:fillRef>
          <a:effectRef idx="0">
            <a:schemeClr val="dk1"/>
          </a:effectRef>
          <a:fontRef idx="minor">
            <a:schemeClr val="tx1"/>
          </a:fontRef>
        </p:style>
      </p:cxnSp>
      <p:cxnSp>
        <p:nvCxnSpPr>
          <p:cNvPr id="430" name="Connector: Elbow 429">
            <a:extLst>
              <a:ext uri="{FF2B5EF4-FFF2-40B4-BE49-F238E27FC236}">
                <a16:creationId xmlns:a16="http://schemas.microsoft.com/office/drawing/2014/main" id="{BAD404A1-1F04-49FC-ACFF-0DFC4F6F7ECF}"/>
              </a:ext>
            </a:extLst>
          </p:cNvPr>
          <p:cNvCxnSpPr>
            <a:cxnSpLocks/>
          </p:cNvCxnSpPr>
          <p:nvPr/>
        </p:nvCxnSpPr>
        <p:spPr>
          <a:xfrm rot="16200000" flipH="1">
            <a:off x="3536010" y="2194420"/>
            <a:ext cx="1863662" cy="798737"/>
          </a:xfrm>
          <a:prstGeom prst="bentConnector3">
            <a:avLst>
              <a:gd name="adj1" fmla="val 69007"/>
            </a:avLst>
          </a:prstGeom>
          <a:ln w="12700">
            <a:solidFill>
              <a:srgbClr val="0070C0"/>
            </a:solidFill>
            <a:prstDash val="dash"/>
          </a:ln>
        </p:spPr>
        <p:style>
          <a:lnRef idx="1">
            <a:schemeClr val="dk1"/>
          </a:lnRef>
          <a:fillRef idx="0">
            <a:schemeClr val="dk1"/>
          </a:fillRef>
          <a:effectRef idx="0">
            <a:schemeClr val="dk1"/>
          </a:effectRef>
          <a:fontRef idx="minor">
            <a:schemeClr val="tx1"/>
          </a:fontRef>
        </p:style>
      </p:cxnSp>
      <p:cxnSp>
        <p:nvCxnSpPr>
          <p:cNvPr id="431" name="Connector: Elbow 430">
            <a:extLst>
              <a:ext uri="{FF2B5EF4-FFF2-40B4-BE49-F238E27FC236}">
                <a16:creationId xmlns:a16="http://schemas.microsoft.com/office/drawing/2014/main" id="{45E6AA97-6137-4BBF-A725-063B03FEFFC4}"/>
              </a:ext>
            </a:extLst>
          </p:cNvPr>
          <p:cNvCxnSpPr>
            <a:cxnSpLocks/>
          </p:cNvCxnSpPr>
          <p:nvPr/>
        </p:nvCxnSpPr>
        <p:spPr>
          <a:xfrm rot="16200000" flipH="1">
            <a:off x="3674814" y="2284458"/>
            <a:ext cx="1857966" cy="638518"/>
          </a:xfrm>
          <a:prstGeom prst="bentConnector3">
            <a:avLst>
              <a:gd name="adj1" fmla="val 64188"/>
            </a:avLst>
          </a:prstGeom>
          <a:ln w="12700">
            <a:solidFill>
              <a:srgbClr val="FF0000"/>
            </a:solidFill>
            <a:prstDash val="dash"/>
          </a:ln>
        </p:spPr>
        <p:style>
          <a:lnRef idx="1">
            <a:schemeClr val="dk1"/>
          </a:lnRef>
          <a:fillRef idx="0">
            <a:schemeClr val="dk1"/>
          </a:fillRef>
          <a:effectRef idx="0">
            <a:schemeClr val="dk1"/>
          </a:effectRef>
          <a:fontRef idx="minor">
            <a:schemeClr val="tx1"/>
          </a:fontRef>
        </p:style>
      </p:cxnSp>
      <p:cxnSp>
        <p:nvCxnSpPr>
          <p:cNvPr id="432" name="Connector: Elbow 431">
            <a:extLst>
              <a:ext uri="{FF2B5EF4-FFF2-40B4-BE49-F238E27FC236}">
                <a16:creationId xmlns:a16="http://schemas.microsoft.com/office/drawing/2014/main" id="{BC275834-09F9-4A27-A6C7-D11CB5CD9B90}"/>
              </a:ext>
            </a:extLst>
          </p:cNvPr>
          <p:cNvCxnSpPr>
            <a:cxnSpLocks/>
          </p:cNvCxnSpPr>
          <p:nvPr/>
        </p:nvCxnSpPr>
        <p:spPr>
          <a:xfrm rot="16200000" flipH="1">
            <a:off x="3821217" y="2380526"/>
            <a:ext cx="1859966" cy="460774"/>
          </a:xfrm>
          <a:prstGeom prst="bentConnector3">
            <a:avLst>
              <a:gd name="adj1" fmla="val 59301"/>
            </a:avLst>
          </a:prstGeom>
          <a:ln w="12700">
            <a:solidFill>
              <a:srgbClr val="FF0000"/>
            </a:solidFill>
            <a:prstDash val="dash"/>
          </a:ln>
        </p:spPr>
        <p:style>
          <a:lnRef idx="1">
            <a:schemeClr val="dk1"/>
          </a:lnRef>
          <a:fillRef idx="0">
            <a:schemeClr val="dk1"/>
          </a:fillRef>
          <a:effectRef idx="0">
            <a:schemeClr val="dk1"/>
          </a:effectRef>
          <a:fontRef idx="minor">
            <a:schemeClr val="tx1"/>
          </a:fontRef>
        </p:style>
      </p:cxnSp>
      <p:grpSp>
        <p:nvGrpSpPr>
          <p:cNvPr id="20" name="Group 19"/>
          <p:cNvGrpSpPr>
            <a:grpSpLocks/>
          </p:cNvGrpSpPr>
          <p:nvPr/>
        </p:nvGrpSpPr>
        <p:grpSpPr bwMode="auto">
          <a:xfrm>
            <a:off x="4460448" y="3444366"/>
            <a:ext cx="950585" cy="472302"/>
            <a:chOff x="7631" y="3950"/>
            <a:chExt cx="1255" cy="510"/>
          </a:xfrm>
        </p:grpSpPr>
        <p:sp>
          <p:nvSpPr>
            <p:cNvPr id="39" name="AutoShape 1455"/>
            <p:cNvSpPr>
              <a:spLocks noChangeArrowheads="1"/>
            </p:cNvSpPr>
            <p:nvPr/>
          </p:nvSpPr>
          <p:spPr bwMode="auto">
            <a:xfrm>
              <a:off x="7631" y="3950"/>
              <a:ext cx="1247" cy="510"/>
            </a:xfrm>
            <a:prstGeom prst="roundRect">
              <a:avLst>
                <a:gd name="adj" fmla="val 16667"/>
              </a:avLst>
            </a:prstGeom>
            <a:solidFill>
              <a:schemeClr val="bg1">
                <a:lumMod val="75000"/>
                <a:lumOff val="0"/>
              </a:schemeClr>
            </a:solidFill>
            <a:ln w="9525">
              <a:solidFill>
                <a:srgbClr val="000000"/>
              </a:solidFill>
              <a:round/>
              <a:headEnd/>
              <a:tailEnd/>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cxnSp>
          <p:nvCxnSpPr>
            <p:cNvPr id="40" name="AutoShape 1456"/>
            <p:cNvCxnSpPr>
              <a:cxnSpLocks noChangeShapeType="1"/>
            </p:cNvCxnSpPr>
            <p:nvPr/>
          </p:nvCxnSpPr>
          <p:spPr bwMode="auto">
            <a:xfrm>
              <a:off x="7639" y="4050"/>
              <a:ext cx="1247" cy="1"/>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grpSp>
      <p:sp>
        <p:nvSpPr>
          <p:cNvPr id="187" name="Freeform: Shape 186">
            <a:extLst>
              <a:ext uri="{FF2B5EF4-FFF2-40B4-BE49-F238E27FC236}">
                <a16:creationId xmlns:a16="http://schemas.microsoft.com/office/drawing/2014/main" id="{A01972B8-3705-4C71-86B6-7D0F3B23F706}"/>
              </a:ext>
            </a:extLst>
          </p:cNvPr>
          <p:cNvSpPr/>
          <p:nvPr/>
        </p:nvSpPr>
        <p:spPr>
          <a:xfrm>
            <a:off x="4744995" y="3328086"/>
            <a:ext cx="2397210" cy="1046206"/>
          </a:xfrm>
          <a:custGeom>
            <a:avLst/>
            <a:gdLst>
              <a:gd name="connsiteX0" fmla="*/ 16475 w 2397210"/>
              <a:gd name="connsiteY0" fmla="*/ 1046206 h 1046206"/>
              <a:gd name="connsiteX1" fmla="*/ 0 w 2397210"/>
              <a:gd name="connsiteY1" fmla="*/ 683741 h 1046206"/>
              <a:gd name="connsiteX2" fmla="*/ 181232 w 2397210"/>
              <a:gd name="connsiteY2" fmla="*/ 469557 h 1046206"/>
              <a:gd name="connsiteX3" fmla="*/ 469556 w 2397210"/>
              <a:gd name="connsiteY3" fmla="*/ 387179 h 1046206"/>
              <a:gd name="connsiteX4" fmla="*/ 757881 w 2397210"/>
              <a:gd name="connsiteY4" fmla="*/ 378941 h 1046206"/>
              <a:gd name="connsiteX5" fmla="*/ 1046205 w 2397210"/>
              <a:gd name="connsiteY5" fmla="*/ 337752 h 1046206"/>
              <a:gd name="connsiteX6" fmla="*/ 1219200 w 2397210"/>
              <a:gd name="connsiteY6" fmla="*/ 247136 h 1046206"/>
              <a:gd name="connsiteX7" fmla="*/ 1359243 w 2397210"/>
              <a:gd name="connsiteY7" fmla="*/ 148282 h 1046206"/>
              <a:gd name="connsiteX8" fmla="*/ 1556951 w 2397210"/>
              <a:gd name="connsiteY8" fmla="*/ 49428 h 1046206"/>
              <a:gd name="connsiteX9" fmla="*/ 1738183 w 2397210"/>
              <a:gd name="connsiteY9" fmla="*/ 0 h 1046206"/>
              <a:gd name="connsiteX10" fmla="*/ 2018270 w 2397210"/>
              <a:gd name="connsiteY10" fmla="*/ 0 h 1046206"/>
              <a:gd name="connsiteX11" fmla="*/ 2397210 w 2397210"/>
              <a:gd name="connsiteY11" fmla="*/ 0 h 1046206"/>
              <a:gd name="connsiteX0" fmla="*/ 16475 w 2397210"/>
              <a:gd name="connsiteY0" fmla="*/ 1046206 h 1046206"/>
              <a:gd name="connsiteX1" fmla="*/ 0 w 2397210"/>
              <a:gd name="connsiteY1" fmla="*/ 683741 h 1046206"/>
              <a:gd name="connsiteX2" fmla="*/ 57664 w 2397210"/>
              <a:gd name="connsiteY2" fmla="*/ 543698 h 1046206"/>
              <a:gd name="connsiteX3" fmla="*/ 181232 w 2397210"/>
              <a:gd name="connsiteY3" fmla="*/ 469557 h 1046206"/>
              <a:gd name="connsiteX4" fmla="*/ 469556 w 2397210"/>
              <a:gd name="connsiteY4" fmla="*/ 387179 h 1046206"/>
              <a:gd name="connsiteX5" fmla="*/ 757881 w 2397210"/>
              <a:gd name="connsiteY5" fmla="*/ 378941 h 1046206"/>
              <a:gd name="connsiteX6" fmla="*/ 1046205 w 2397210"/>
              <a:gd name="connsiteY6" fmla="*/ 337752 h 1046206"/>
              <a:gd name="connsiteX7" fmla="*/ 1219200 w 2397210"/>
              <a:gd name="connsiteY7" fmla="*/ 247136 h 1046206"/>
              <a:gd name="connsiteX8" fmla="*/ 1359243 w 2397210"/>
              <a:gd name="connsiteY8" fmla="*/ 148282 h 1046206"/>
              <a:gd name="connsiteX9" fmla="*/ 1556951 w 2397210"/>
              <a:gd name="connsiteY9" fmla="*/ 49428 h 1046206"/>
              <a:gd name="connsiteX10" fmla="*/ 1738183 w 2397210"/>
              <a:gd name="connsiteY10" fmla="*/ 0 h 1046206"/>
              <a:gd name="connsiteX11" fmla="*/ 2018270 w 2397210"/>
              <a:gd name="connsiteY11" fmla="*/ 0 h 1046206"/>
              <a:gd name="connsiteX12" fmla="*/ 2397210 w 2397210"/>
              <a:gd name="connsiteY12" fmla="*/ 0 h 1046206"/>
              <a:gd name="connsiteX0" fmla="*/ 8238 w 2397210"/>
              <a:gd name="connsiteY0" fmla="*/ 1046206 h 1046206"/>
              <a:gd name="connsiteX1" fmla="*/ 0 w 2397210"/>
              <a:gd name="connsiteY1" fmla="*/ 683741 h 1046206"/>
              <a:gd name="connsiteX2" fmla="*/ 57664 w 2397210"/>
              <a:gd name="connsiteY2" fmla="*/ 543698 h 1046206"/>
              <a:gd name="connsiteX3" fmla="*/ 181232 w 2397210"/>
              <a:gd name="connsiteY3" fmla="*/ 469557 h 1046206"/>
              <a:gd name="connsiteX4" fmla="*/ 469556 w 2397210"/>
              <a:gd name="connsiteY4" fmla="*/ 387179 h 1046206"/>
              <a:gd name="connsiteX5" fmla="*/ 757881 w 2397210"/>
              <a:gd name="connsiteY5" fmla="*/ 378941 h 1046206"/>
              <a:gd name="connsiteX6" fmla="*/ 1046205 w 2397210"/>
              <a:gd name="connsiteY6" fmla="*/ 337752 h 1046206"/>
              <a:gd name="connsiteX7" fmla="*/ 1219200 w 2397210"/>
              <a:gd name="connsiteY7" fmla="*/ 247136 h 1046206"/>
              <a:gd name="connsiteX8" fmla="*/ 1359243 w 2397210"/>
              <a:gd name="connsiteY8" fmla="*/ 148282 h 1046206"/>
              <a:gd name="connsiteX9" fmla="*/ 1556951 w 2397210"/>
              <a:gd name="connsiteY9" fmla="*/ 49428 h 1046206"/>
              <a:gd name="connsiteX10" fmla="*/ 1738183 w 2397210"/>
              <a:gd name="connsiteY10" fmla="*/ 0 h 1046206"/>
              <a:gd name="connsiteX11" fmla="*/ 2018270 w 2397210"/>
              <a:gd name="connsiteY11" fmla="*/ 0 h 1046206"/>
              <a:gd name="connsiteX12" fmla="*/ 2397210 w 2397210"/>
              <a:gd name="connsiteY12" fmla="*/ 0 h 1046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97210" h="1046206">
                <a:moveTo>
                  <a:pt x="8238" y="1046206"/>
                </a:moveTo>
                <a:lnTo>
                  <a:pt x="0" y="683741"/>
                </a:lnTo>
                <a:cubicBezTo>
                  <a:pt x="30205" y="648044"/>
                  <a:pt x="27459" y="579395"/>
                  <a:pt x="57664" y="543698"/>
                </a:cubicBezTo>
                <a:lnTo>
                  <a:pt x="181232" y="469557"/>
                </a:lnTo>
                <a:lnTo>
                  <a:pt x="469556" y="387179"/>
                </a:lnTo>
                <a:lnTo>
                  <a:pt x="757881" y="378941"/>
                </a:lnTo>
                <a:lnTo>
                  <a:pt x="1046205" y="337752"/>
                </a:lnTo>
                <a:lnTo>
                  <a:pt x="1219200" y="247136"/>
                </a:lnTo>
                <a:lnTo>
                  <a:pt x="1359243" y="148282"/>
                </a:lnTo>
                <a:lnTo>
                  <a:pt x="1556951" y="49428"/>
                </a:lnTo>
                <a:lnTo>
                  <a:pt x="1738183" y="0"/>
                </a:lnTo>
                <a:lnTo>
                  <a:pt x="2018270" y="0"/>
                </a:lnTo>
                <a:lnTo>
                  <a:pt x="2397210" y="0"/>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2" name="Freeform: Shape 461">
            <a:extLst>
              <a:ext uri="{FF2B5EF4-FFF2-40B4-BE49-F238E27FC236}">
                <a16:creationId xmlns:a16="http://schemas.microsoft.com/office/drawing/2014/main" id="{E1FB1D7C-FB72-4C89-AAF3-7B149C04B9B0}"/>
              </a:ext>
            </a:extLst>
          </p:cNvPr>
          <p:cNvSpPr/>
          <p:nvPr/>
        </p:nvSpPr>
        <p:spPr>
          <a:xfrm>
            <a:off x="7463481" y="2693773"/>
            <a:ext cx="189470" cy="642551"/>
          </a:xfrm>
          <a:custGeom>
            <a:avLst/>
            <a:gdLst>
              <a:gd name="connsiteX0" fmla="*/ 0 w 189470"/>
              <a:gd name="connsiteY0" fmla="*/ 642551 h 642551"/>
              <a:gd name="connsiteX1" fmla="*/ 189470 w 189470"/>
              <a:gd name="connsiteY1" fmla="*/ 642551 h 642551"/>
              <a:gd name="connsiteX2" fmla="*/ 172995 w 189470"/>
              <a:gd name="connsiteY2" fmla="*/ 0 h 642551"/>
            </a:gdLst>
            <a:ahLst/>
            <a:cxnLst>
              <a:cxn ang="0">
                <a:pos x="connsiteX0" y="connsiteY0"/>
              </a:cxn>
              <a:cxn ang="0">
                <a:pos x="connsiteX1" y="connsiteY1"/>
              </a:cxn>
              <a:cxn ang="0">
                <a:pos x="connsiteX2" y="connsiteY2"/>
              </a:cxn>
            </a:cxnLst>
            <a:rect l="l" t="t" r="r" b="b"/>
            <a:pathLst>
              <a:path w="189470" h="642551">
                <a:moveTo>
                  <a:pt x="0" y="642551"/>
                </a:moveTo>
                <a:lnTo>
                  <a:pt x="189470" y="642551"/>
                </a:lnTo>
                <a:lnTo>
                  <a:pt x="172995" y="0"/>
                </a:lnTo>
              </a:path>
            </a:pathLst>
          </a:custGeom>
          <a:ln w="38100"/>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465" name="Connector: Elbow 464">
            <a:extLst>
              <a:ext uri="{FF2B5EF4-FFF2-40B4-BE49-F238E27FC236}">
                <a16:creationId xmlns:a16="http://schemas.microsoft.com/office/drawing/2014/main" id="{6BBFA757-3E1A-4697-956C-FCB8A15F21B7}"/>
              </a:ext>
            </a:extLst>
          </p:cNvPr>
          <p:cNvCxnSpPr/>
          <p:nvPr/>
        </p:nvCxnSpPr>
        <p:spPr>
          <a:xfrm rot="10800000" flipV="1">
            <a:off x="6322787" y="2719417"/>
            <a:ext cx="664349" cy="224508"/>
          </a:xfrm>
          <a:prstGeom prst="bentConnector3">
            <a:avLst>
              <a:gd name="adj1" fmla="val 401"/>
            </a:avLst>
          </a:prstGeom>
          <a:ln w="38100"/>
        </p:spPr>
        <p:style>
          <a:lnRef idx="1">
            <a:schemeClr val="dk1"/>
          </a:lnRef>
          <a:fillRef idx="0">
            <a:schemeClr val="dk1"/>
          </a:fillRef>
          <a:effectRef idx="0">
            <a:schemeClr val="dk1"/>
          </a:effectRef>
          <a:fontRef idx="minor">
            <a:schemeClr val="tx1"/>
          </a:fontRef>
        </p:style>
      </p:cxnSp>
      <p:sp>
        <p:nvSpPr>
          <p:cNvPr id="468" name="TextBox 467">
            <a:extLst>
              <a:ext uri="{FF2B5EF4-FFF2-40B4-BE49-F238E27FC236}">
                <a16:creationId xmlns:a16="http://schemas.microsoft.com/office/drawing/2014/main" id="{B5B7D50B-2863-4E30-9FF4-D33659E3CDE4}"/>
              </a:ext>
            </a:extLst>
          </p:cNvPr>
          <p:cNvSpPr txBox="1"/>
          <p:nvPr/>
        </p:nvSpPr>
        <p:spPr>
          <a:xfrm>
            <a:off x="5965164" y="2729875"/>
            <a:ext cx="81756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000" b="0" i="0" u="none" strike="noStrike" kern="1200" cap="none" spc="0" normalizeH="0" baseline="0" noProof="0" dirty="0">
                <a:ln>
                  <a:noFill/>
                </a:ln>
                <a:solidFill>
                  <a:prstClr val="black"/>
                </a:solidFill>
                <a:effectLst/>
                <a:uLnTx/>
                <a:uFillTx/>
                <a:latin typeface="Calibri"/>
                <a:ea typeface="+mn-ea"/>
                <a:cs typeface="+mn-cs"/>
              </a:rPr>
              <a:t>Mains</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74" name="Group 473">
            <a:extLst>
              <a:ext uri="{FF2B5EF4-FFF2-40B4-BE49-F238E27FC236}">
                <a16:creationId xmlns:a16="http://schemas.microsoft.com/office/drawing/2014/main" id="{7FAD8C65-80B8-40B0-A87B-282AA5FD4EF8}"/>
              </a:ext>
            </a:extLst>
          </p:cNvPr>
          <p:cNvGrpSpPr/>
          <p:nvPr/>
        </p:nvGrpSpPr>
        <p:grpSpPr>
          <a:xfrm>
            <a:off x="3032610" y="3385057"/>
            <a:ext cx="1161851" cy="952878"/>
            <a:chOff x="459" y="856008"/>
            <a:chExt cx="1161851" cy="952878"/>
          </a:xfrm>
        </p:grpSpPr>
        <p:sp>
          <p:nvSpPr>
            <p:cNvPr id="471" name="TextBox 470">
              <a:extLst>
                <a:ext uri="{FF2B5EF4-FFF2-40B4-BE49-F238E27FC236}">
                  <a16:creationId xmlns:a16="http://schemas.microsoft.com/office/drawing/2014/main" id="{E442784C-456C-4965-B41C-8BE335AF285D}"/>
                </a:ext>
              </a:extLst>
            </p:cNvPr>
            <p:cNvSpPr txBox="1"/>
            <p:nvPr/>
          </p:nvSpPr>
          <p:spPr>
            <a:xfrm>
              <a:off x="459" y="1562665"/>
              <a:ext cx="116185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dirty="0" err="1">
                  <a:solidFill>
                    <a:prstClr val="black"/>
                  </a:solidFill>
                  <a:latin typeface="Calibri"/>
                </a:rPr>
                <a:t>Pressure</a:t>
              </a:r>
              <a:r>
                <a:rPr lang="de-DE" sz="1000" dirty="0">
                  <a:solidFill>
                    <a:prstClr val="black"/>
                  </a:solidFill>
                  <a:latin typeface="Calibri"/>
                </a:rPr>
                <a:t> </a:t>
              </a:r>
              <a:r>
                <a:rPr lang="de-DE" sz="1000" dirty="0" err="1">
                  <a:solidFill>
                    <a:prstClr val="black"/>
                  </a:solidFill>
                  <a:latin typeface="Calibri"/>
                </a:rPr>
                <a:t>sensor</a:t>
              </a:r>
              <a:endParaRPr kumimoji="0" lang="en-US" sz="1000" b="0" i="0" u="none" strike="noStrike" kern="1200" cap="none" spc="0" normalizeH="0" baseline="0" noProof="0" dirty="0">
                <a:ln>
                  <a:noFill/>
                </a:ln>
                <a:solidFill>
                  <a:prstClr val="black"/>
                </a:solidFill>
                <a:effectLst/>
                <a:uLnTx/>
                <a:uFillTx/>
                <a:latin typeface="Calibri"/>
                <a:ea typeface="+mn-ea"/>
                <a:cs typeface="+mn-cs"/>
              </a:endParaRPr>
            </a:p>
          </p:txBody>
        </p:sp>
        <p:cxnSp>
          <p:nvCxnSpPr>
            <p:cNvPr id="473" name="Straight Arrow Connector 472">
              <a:extLst>
                <a:ext uri="{FF2B5EF4-FFF2-40B4-BE49-F238E27FC236}">
                  <a16:creationId xmlns:a16="http://schemas.microsoft.com/office/drawing/2014/main" id="{C4F8DC0A-11D8-4D07-86F0-3563A00EE338}"/>
                </a:ext>
              </a:extLst>
            </p:cNvPr>
            <p:cNvCxnSpPr>
              <a:cxnSpLocks/>
            </p:cNvCxnSpPr>
            <p:nvPr/>
          </p:nvCxnSpPr>
          <p:spPr>
            <a:xfrm flipH="1" flipV="1">
              <a:off x="123570" y="856008"/>
              <a:ext cx="408597" cy="78637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sp>
        <p:nvSpPr>
          <p:cNvPr id="284" name="TextBox 283">
            <a:extLst>
              <a:ext uri="{FF2B5EF4-FFF2-40B4-BE49-F238E27FC236}">
                <a16:creationId xmlns:a16="http://schemas.microsoft.com/office/drawing/2014/main" id="{D113B242-0CAA-4F99-9DEB-1F5FA69A09B7}"/>
              </a:ext>
            </a:extLst>
          </p:cNvPr>
          <p:cNvSpPr txBox="1"/>
          <p:nvPr/>
        </p:nvSpPr>
        <p:spPr>
          <a:xfrm>
            <a:off x="393029" y="585700"/>
            <a:ext cx="2666148" cy="646331"/>
          </a:xfrm>
          <a:prstGeom prst="rect">
            <a:avLst/>
          </a:prstGeom>
          <a:noFill/>
        </p:spPr>
        <p:txBody>
          <a:bodyPr wrap="square" rtlCol="0">
            <a:spAutoFit/>
          </a:bodyPr>
          <a:lstStyle/>
          <a:p>
            <a:pPr lvl="0">
              <a:defRPr/>
            </a:pPr>
            <a:r>
              <a:rPr lang="de-DE" sz="1200" dirty="0">
                <a:solidFill>
                  <a:prstClr val="black"/>
                </a:solidFill>
              </a:rPr>
              <a:t>Connect </a:t>
            </a:r>
            <a:r>
              <a:rPr lang="de-DE" sz="1200" dirty="0" err="1">
                <a:solidFill>
                  <a:prstClr val="black"/>
                </a:solidFill>
              </a:rPr>
              <a:t>the</a:t>
            </a:r>
            <a:r>
              <a:rPr lang="de-DE" sz="1200" dirty="0">
                <a:solidFill>
                  <a:prstClr val="black"/>
                </a:solidFill>
              </a:rPr>
              <a:t> </a:t>
            </a:r>
            <a:r>
              <a:rPr lang="de-DE" sz="1200" dirty="0" err="1">
                <a:solidFill>
                  <a:prstClr val="black"/>
                </a:solidFill>
              </a:rPr>
              <a:t>signalling</a:t>
            </a:r>
            <a:r>
              <a:rPr lang="de-DE" sz="1200" dirty="0">
                <a:solidFill>
                  <a:prstClr val="black"/>
                </a:solidFill>
              </a:rPr>
              <a:t> </a:t>
            </a:r>
            <a:r>
              <a:rPr lang="de-DE" sz="1200" dirty="0" err="1">
                <a:solidFill>
                  <a:prstClr val="black"/>
                </a:solidFill>
              </a:rPr>
              <a:t>wires</a:t>
            </a:r>
            <a:r>
              <a:rPr lang="de-DE" sz="1200" dirty="0">
                <a:solidFill>
                  <a:prstClr val="black"/>
                </a:solidFill>
              </a:rPr>
              <a:t> </a:t>
            </a:r>
            <a:r>
              <a:rPr lang="de-DE" sz="1200" dirty="0" err="1">
                <a:solidFill>
                  <a:prstClr val="black"/>
                </a:solidFill>
              </a:rPr>
              <a:t>to</a:t>
            </a:r>
            <a:r>
              <a:rPr lang="de-DE" sz="1200" dirty="0">
                <a:solidFill>
                  <a:prstClr val="black"/>
                </a:solidFill>
              </a:rPr>
              <a:t> </a:t>
            </a:r>
            <a:r>
              <a:rPr lang="de-DE" sz="1200" dirty="0" err="1">
                <a:solidFill>
                  <a:prstClr val="black"/>
                </a:solidFill>
              </a:rPr>
              <a:t>the</a:t>
            </a:r>
            <a:r>
              <a:rPr lang="de-DE" sz="1200" dirty="0">
                <a:solidFill>
                  <a:prstClr val="black"/>
                </a:solidFill>
              </a:rPr>
              <a:t> </a:t>
            </a:r>
            <a:r>
              <a:rPr lang="de-DE" sz="1200" dirty="0" err="1">
                <a:solidFill>
                  <a:prstClr val="black"/>
                </a:solidFill>
              </a:rPr>
              <a:t>input</a:t>
            </a:r>
            <a:r>
              <a:rPr lang="de-DE" sz="1200" dirty="0">
                <a:solidFill>
                  <a:prstClr val="black"/>
                </a:solidFill>
              </a:rPr>
              <a:t> </a:t>
            </a:r>
            <a:r>
              <a:rPr lang="de-DE" sz="1200" dirty="0" err="1">
                <a:solidFill>
                  <a:prstClr val="black"/>
                </a:solidFill>
              </a:rPr>
              <a:t>terminals</a:t>
            </a:r>
            <a:r>
              <a:rPr lang="de-DE" sz="1200" dirty="0">
                <a:solidFill>
                  <a:prstClr val="black"/>
                </a:solidFill>
              </a:rPr>
              <a:t> on </a:t>
            </a:r>
            <a:r>
              <a:rPr lang="de-DE" sz="1200" dirty="0" err="1">
                <a:solidFill>
                  <a:prstClr val="black"/>
                </a:solidFill>
              </a:rPr>
              <a:t>the</a:t>
            </a:r>
            <a:r>
              <a:rPr lang="de-DE" sz="1200" dirty="0">
                <a:solidFill>
                  <a:prstClr val="black"/>
                </a:solidFill>
              </a:rPr>
              <a:t> Pro-</a:t>
            </a:r>
            <a:r>
              <a:rPr lang="de-DE" sz="1200" dirty="0" err="1">
                <a:solidFill>
                  <a:prstClr val="black"/>
                </a:solidFill>
              </a:rPr>
              <a:t>Hydro</a:t>
            </a:r>
            <a:r>
              <a:rPr lang="de-DE" sz="1200" dirty="0">
                <a:solidFill>
                  <a:prstClr val="black"/>
                </a:solidFill>
              </a:rPr>
              <a:t> </a:t>
            </a:r>
            <a:r>
              <a:rPr lang="de-DE" sz="1200" dirty="0" err="1">
                <a:solidFill>
                  <a:prstClr val="black"/>
                </a:solidFill>
              </a:rPr>
              <a:t>card</a:t>
            </a:r>
            <a:r>
              <a:rPr lang="de-DE" sz="1200" dirty="0">
                <a:solidFill>
                  <a:prstClr val="black"/>
                </a:solidFill>
              </a:rPr>
              <a:t> </a:t>
            </a:r>
            <a:r>
              <a:rPr lang="de-DE" sz="900" dirty="0">
                <a:solidFill>
                  <a:prstClr val="black"/>
                </a:solidFill>
              </a:rPr>
              <a:t>(See </a:t>
            </a:r>
            <a:r>
              <a:rPr lang="de-DE" sz="900" dirty="0" err="1">
                <a:solidFill>
                  <a:prstClr val="black"/>
                </a:solidFill>
              </a:rPr>
              <a:t>page</a:t>
            </a:r>
            <a:r>
              <a:rPr lang="de-DE" sz="900" dirty="0">
                <a:solidFill>
                  <a:prstClr val="black"/>
                </a:solidFill>
              </a:rPr>
              <a:t> 18 of EV40 Manual).</a:t>
            </a:r>
            <a:r>
              <a:rPr lang="de-DE" sz="1200" dirty="0">
                <a:solidFill>
                  <a:prstClr val="black"/>
                </a:solidFill>
              </a:rPr>
              <a:t> </a:t>
            </a:r>
          </a:p>
        </p:txBody>
      </p:sp>
      <p:sp>
        <p:nvSpPr>
          <p:cNvPr id="286" name="TextBox 285">
            <a:extLst>
              <a:ext uri="{FF2B5EF4-FFF2-40B4-BE49-F238E27FC236}">
                <a16:creationId xmlns:a16="http://schemas.microsoft.com/office/drawing/2014/main" id="{45C633D9-E551-4979-8AB5-F0E7C36079F6}"/>
              </a:ext>
            </a:extLst>
          </p:cNvPr>
          <p:cNvSpPr txBox="1"/>
          <p:nvPr/>
        </p:nvSpPr>
        <p:spPr>
          <a:xfrm>
            <a:off x="5200055" y="1443901"/>
            <a:ext cx="9357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Calibri"/>
                <a:ea typeface="+mn-ea"/>
                <a:cs typeface="+mn-cs"/>
              </a:rPr>
              <a:t>Input terminals</a:t>
            </a:r>
          </a:p>
        </p:txBody>
      </p:sp>
      <p:sp>
        <p:nvSpPr>
          <p:cNvPr id="287" name="Arrow: Right 286">
            <a:extLst>
              <a:ext uri="{FF2B5EF4-FFF2-40B4-BE49-F238E27FC236}">
                <a16:creationId xmlns:a16="http://schemas.microsoft.com/office/drawing/2014/main" id="{AFBE7D65-ABC6-4D7F-9089-80E114271DCF}"/>
              </a:ext>
            </a:extLst>
          </p:cNvPr>
          <p:cNvSpPr/>
          <p:nvPr/>
        </p:nvSpPr>
        <p:spPr>
          <a:xfrm rot="10800000">
            <a:off x="4832794" y="1599550"/>
            <a:ext cx="394807" cy="12990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8" name="TextBox 287">
            <a:extLst>
              <a:ext uri="{FF2B5EF4-FFF2-40B4-BE49-F238E27FC236}">
                <a16:creationId xmlns:a16="http://schemas.microsoft.com/office/drawing/2014/main" id="{63246B74-99DF-4CE6-B352-B2859EB0022C}"/>
              </a:ext>
            </a:extLst>
          </p:cNvPr>
          <p:cNvSpPr txBox="1"/>
          <p:nvPr/>
        </p:nvSpPr>
        <p:spPr>
          <a:xfrm>
            <a:off x="3632443" y="2204576"/>
            <a:ext cx="25831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Calibri"/>
                <a:ea typeface="+mn-ea"/>
                <a:cs typeface="+mn-cs"/>
              </a:rPr>
              <a:t>A</a:t>
            </a:r>
          </a:p>
        </p:txBody>
      </p:sp>
      <p:sp>
        <p:nvSpPr>
          <p:cNvPr id="289" name="TextBox 288">
            <a:extLst>
              <a:ext uri="{FF2B5EF4-FFF2-40B4-BE49-F238E27FC236}">
                <a16:creationId xmlns:a16="http://schemas.microsoft.com/office/drawing/2014/main" id="{68C0D32B-BEA4-4080-B642-2EC7BD65AFC8}"/>
              </a:ext>
            </a:extLst>
          </p:cNvPr>
          <p:cNvSpPr txBox="1"/>
          <p:nvPr/>
        </p:nvSpPr>
        <p:spPr>
          <a:xfrm>
            <a:off x="3875947" y="2212300"/>
            <a:ext cx="80516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Calibri"/>
                <a:ea typeface="+mn-ea"/>
                <a:cs typeface="+mn-cs"/>
              </a:rPr>
              <a:t>B    C    D</a:t>
            </a:r>
          </a:p>
        </p:txBody>
      </p:sp>
      <p:sp>
        <p:nvSpPr>
          <p:cNvPr id="294" name="TextBox 293">
            <a:extLst>
              <a:ext uri="{FF2B5EF4-FFF2-40B4-BE49-F238E27FC236}">
                <a16:creationId xmlns:a16="http://schemas.microsoft.com/office/drawing/2014/main" id="{FB0AB43A-3840-48AF-BA94-A27D89C70384}"/>
              </a:ext>
            </a:extLst>
          </p:cNvPr>
          <p:cNvSpPr txBox="1"/>
          <p:nvPr/>
        </p:nvSpPr>
        <p:spPr>
          <a:xfrm>
            <a:off x="572357" y="1297191"/>
            <a:ext cx="237145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Signalling voltage from the controller should be same than the coil voltage on the valve! </a:t>
            </a:r>
            <a:endParaRPr kumimoji="0" lang="en-GB" sz="1400" b="0" i="0" u="none" strike="noStrike" kern="1200" cap="none" spc="0" normalizeH="0" baseline="0" dirty="0">
              <a:ln>
                <a:noFill/>
              </a:ln>
              <a:solidFill>
                <a:prstClr val="black"/>
              </a:solidFill>
              <a:effectLst/>
              <a:uLnTx/>
              <a:uFillTx/>
              <a:latin typeface="Calibri"/>
            </a:endParaRPr>
          </a:p>
        </p:txBody>
      </p:sp>
      <p:sp>
        <p:nvSpPr>
          <p:cNvPr id="295" name="TextBox 294">
            <a:extLst>
              <a:ext uri="{FF2B5EF4-FFF2-40B4-BE49-F238E27FC236}">
                <a16:creationId xmlns:a16="http://schemas.microsoft.com/office/drawing/2014/main" id="{F494B1F9-BA7E-4607-A9D9-7B89945D7A1C}"/>
              </a:ext>
            </a:extLst>
          </p:cNvPr>
          <p:cNvSpPr txBox="1"/>
          <p:nvPr/>
        </p:nvSpPr>
        <p:spPr>
          <a:xfrm>
            <a:off x="574705" y="2216251"/>
            <a:ext cx="237145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Calibri"/>
              </a:rPr>
              <a:t>If DC current is used, CHECK for polarity (+,-)! </a:t>
            </a:r>
            <a:endParaRPr kumimoji="0" lang="en-GB" sz="1400" b="0" i="0" u="none" strike="noStrike" kern="1200" cap="none" spc="0" normalizeH="0" baseline="0" dirty="0">
              <a:ln>
                <a:noFill/>
              </a:ln>
              <a:solidFill>
                <a:prstClr val="black"/>
              </a:solidFill>
              <a:effectLst/>
              <a:uLnTx/>
              <a:uFillTx/>
              <a:latin typeface="Calibri"/>
            </a:endParaRPr>
          </a:p>
        </p:txBody>
      </p:sp>
      <p:cxnSp>
        <p:nvCxnSpPr>
          <p:cNvPr id="296" name="Connector: Elbow 295">
            <a:extLst>
              <a:ext uri="{FF2B5EF4-FFF2-40B4-BE49-F238E27FC236}">
                <a16:creationId xmlns:a16="http://schemas.microsoft.com/office/drawing/2014/main" id="{1CFD863F-DF49-45F5-8E3C-AB1D2FAA3911}"/>
              </a:ext>
            </a:extLst>
          </p:cNvPr>
          <p:cNvCxnSpPr>
            <a:cxnSpLocks/>
          </p:cNvCxnSpPr>
          <p:nvPr/>
        </p:nvCxnSpPr>
        <p:spPr>
          <a:xfrm rot="16200000" flipH="1">
            <a:off x="3503430" y="1783884"/>
            <a:ext cx="1793730" cy="1541974"/>
          </a:xfrm>
          <a:prstGeom prst="bentConnector3">
            <a:avLst>
              <a:gd name="adj1" fmla="val -65274"/>
            </a:avLst>
          </a:prstGeom>
          <a:ln w="19050">
            <a:solidFill>
              <a:srgbClr val="00B0F0"/>
            </a:solidFill>
            <a:prstDash val="dash"/>
          </a:ln>
        </p:spPr>
        <p:style>
          <a:lnRef idx="1">
            <a:schemeClr val="accent1"/>
          </a:lnRef>
          <a:fillRef idx="0">
            <a:schemeClr val="accent1"/>
          </a:fillRef>
          <a:effectRef idx="0">
            <a:schemeClr val="accent1"/>
          </a:effectRef>
          <a:fontRef idx="minor">
            <a:schemeClr val="tx1"/>
          </a:fontRef>
        </p:style>
      </p:cxnSp>
      <p:sp>
        <p:nvSpPr>
          <p:cNvPr id="297" name="TextBox 296">
            <a:extLst>
              <a:ext uri="{FF2B5EF4-FFF2-40B4-BE49-F238E27FC236}">
                <a16:creationId xmlns:a16="http://schemas.microsoft.com/office/drawing/2014/main" id="{A04A1D17-A253-4C17-A529-5A56F43F81EE}"/>
              </a:ext>
            </a:extLst>
          </p:cNvPr>
          <p:cNvSpPr txBox="1"/>
          <p:nvPr/>
        </p:nvSpPr>
        <p:spPr>
          <a:xfrm>
            <a:off x="5186735" y="854015"/>
            <a:ext cx="1293848" cy="615553"/>
          </a:xfrm>
          <a:prstGeom prst="rect">
            <a:avLst/>
          </a:prstGeom>
          <a:noFill/>
          <a:ln>
            <a:noFill/>
          </a:ln>
        </p:spPr>
        <p:txBody>
          <a:bodyPr wrap="square" rtlCol="0">
            <a:spAutoFit/>
          </a:bodyPr>
          <a:lstStyle/>
          <a:p>
            <a:r>
              <a:rPr lang="en-GB" sz="1200" dirty="0">
                <a:solidFill>
                  <a:srgbClr val="00B0F0"/>
                </a:solidFill>
              </a:rPr>
              <a:t>Inspection signal</a:t>
            </a:r>
          </a:p>
          <a:p>
            <a:r>
              <a:rPr lang="en-GB" sz="1100" dirty="0">
                <a:solidFill>
                  <a:srgbClr val="00B0F0"/>
                </a:solidFill>
              </a:rPr>
              <a:t>UP: I &amp; A</a:t>
            </a:r>
          </a:p>
          <a:p>
            <a:r>
              <a:rPr lang="en-GB" sz="1100" dirty="0">
                <a:solidFill>
                  <a:srgbClr val="00B0F0"/>
                </a:solidFill>
              </a:rPr>
              <a:t>DOWN : I &amp; D</a:t>
            </a:r>
          </a:p>
        </p:txBody>
      </p:sp>
      <p:sp>
        <p:nvSpPr>
          <p:cNvPr id="282" name="TextBox 281">
            <a:extLst>
              <a:ext uri="{FF2B5EF4-FFF2-40B4-BE49-F238E27FC236}">
                <a16:creationId xmlns:a16="http://schemas.microsoft.com/office/drawing/2014/main" id="{1C46019B-8FDE-40FE-A56F-F8F8843768CA}"/>
              </a:ext>
            </a:extLst>
          </p:cNvPr>
          <p:cNvSpPr txBox="1"/>
          <p:nvPr/>
        </p:nvSpPr>
        <p:spPr>
          <a:xfrm>
            <a:off x="6323974" y="4101287"/>
            <a:ext cx="2712622"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rgbClr val="FF0000"/>
                </a:solidFill>
                <a:latin typeface="Calibri"/>
              </a:rPr>
              <a:t>DO NOT give inspection and full speed travel signals at the same time!</a:t>
            </a:r>
            <a:endParaRPr kumimoji="0" lang="en-GB" sz="1400" b="0" i="0" u="none" strike="noStrike" kern="1200" cap="none" spc="0" normalizeH="0" baseline="0" dirty="0">
              <a:ln>
                <a:noFill/>
              </a:ln>
              <a:solidFill>
                <a:srgbClr val="FF0000"/>
              </a:solidFill>
              <a:effectLst/>
              <a:uLnTx/>
              <a:uFillTx/>
              <a:latin typeface="Calibri"/>
            </a:endParaRPr>
          </a:p>
        </p:txBody>
      </p:sp>
      <p:pic>
        <p:nvPicPr>
          <p:cNvPr id="285" name="Picture 284">
            <a:extLst>
              <a:ext uri="{FF2B5EF4-FFF2-40B4-BE49-F238E27FC236}">
                <a16:creationId xmlns:a16="http://schemas.microsoft.com/office/drawing/2014/main" id="{80446779-F0AE-4761-AB49-D16DD9856A73}"/>
              </a:ext>
            </a:extLst>
          </p:cNvPr>
          <p:cNvPicPr/>
          <p:nvPr/>
        </p:nvPicPr>
        <p:blipFill>
          <a:blip r:embed="rId6" cstate="print"/>
          <a:srcRect/>
          <a:stretch>
            <a:fillRect/>
          </a:stretch>
        </p:blipFill>
        <p:spPr bwMode="auto">
          <a:xfrm>
            <a:off x="5749989" y="4075900"/>
            <a:ext cx="586740" cy="586740"/>
          </a:xfrm>
          <a:prstGeom prst="rect">
            <a:avLst/>
          </a:prstGeom>
          <a:noFill/>
          <a:ln w="9525">
            <a:noFill/>
            <a:miter lim="800000"/>
            <a:headEnd/>
            <a:tailEnd/>
          </a:ln>
        </p:spPr>
      </p:pic>
      <p:pic>
        <p:nvPicPr>
          <p:cNvPr id="290" name="Picture 289">
            <a:extLst>
              <a:ext uri="{FF2B5EF4-FFF2-40B4-BE49-F238E27FC236}">
                <a16:creationId xmlns:a16="http://schemas.microsoft.com/office/drawing/2014/main" id="{E29AF1E6-CFE4-4A78-A72A-55BAFAB778D0}"/>
              </a:ext>
            </a:extLst>
          </p:cNvPr>
          <p:cNvPicPr/>
          <p:nvPr/>
        </p:nvPicPr>
        <p:blipFill>
          <a:blip r:embed="rId6" cstate="print"/>
          <a:srcRect/>
          <a:stretch>
            <a:fillRect/>
          </a:stretch>
        </p:blipFill>
        <p:spPr bwMode="auto">
          <a:xfrm>
            <a:off x="62325" y="1371130"/>
            <a:ext cx="586740" cy="586740"/>
          </a:xfrm>
          <a:prstGeom prst="rect">
            <a:avLst/>
          </a:prstGeom>
          <a:noFill/>
          <a:ln w="9525">
            <a:noFill/>
            <a:miter lim="800000"/>
            <a:headEnd/>
            <a:tailEnd/>
          </a:ln>
        </p:spPr>
      </p:pic>
      <p:sp>
        <p:nvSpPr>
          <p:cNvPr id="291" name="TextBox 290">
            <a:extLst>
              <a:ext uri="{FF2B5EF4-FFF2-40B4-BE49-F238E27FC236}">
                <a16:creationId xmlns:a16="http://schemas.microsoft.com/office/drawing/2014/main" id="{971FF98C-FD7C-4392-BF1D-272A76518563}"/>
              </a:ext>
            </a:extLst>
          </p:cNvPr>
          <p:cNvSpPr txBox="1"/>
          <p:nvPr/>
        </p:nvSpPr>
        <p:spPr>
          <a:xfrm>
            <a:off x="2672866" y="4671016"/>
            <a:ext cx="28422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prstClr val="black"/>
                </a:solidFill>
                <a:effectLst/>
                <a:uLnTx/>
                <a:uFillTx/>
                <a:latin typeface="Calibri"/>
                <a:ea typeface="+mn-ea"/>
                <a:cs typeface="+mn-cs"/>
              </a:rPr>
              <a:t>UP signalling is shown in </a:t>
            </a:r>
            <a:r>
              <a:rPr kumimoji="0" lang="en-GB" sz="1200" b="0" i="0" u="none" strike="noStrike" kern="1200" cap="none" spc="0" normalizeH="0" baseline="0" dirty="0">
                <a:ln>
                  <a:noFill/>
                </a:ln>
                <a:solidFill>
                  <a:srgbClr val="0070C0"/>
                </a:solidFill>
                <a:effectLst/>
                <a:uLnTx/>
                <a:uFillTx/>
                <a:latin typeface="Calibri"/>
                <a:ea typeface="+mn-ea"/>
                <a:cs typeface="+mn-cs"/>
              </a:rPr>
              <a:t>BLUE</a:t>
            </a:r>
            <a:r>
              <a:rPr kumimoji="0" lang="en-GB" sz="1200" b="0" i="0" u="none" strike="noStrike" kern="1200" cap="none" spc="0" normalizeH="0" baseline="0" dirty="0">
                <a:ln>
                  <a:noFill/>
                </a:ln>
                <a:solidFill>
                  <a:prstClr val="black"/>
                </a:solidFill>
                <a:effectLst/>
                <a:uLnTx/>
                <a:uFillTx/>
                <a:latin typeface="Calibri"/>
                <a:ea typeface="+mn-ea"/>
                <a:cs typeface="+mn-cs"/>
              </a:rPr>
              <a:t> colour</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Calibri"/>
              </a:rPr>
              <a:t>DOWN signalling is shown in </a:t>
            </a:r>
            <a:r>
              <a:rPr lang="en-GB" sz="1200" dirty="0">
                <a:solidFill>
                  <a:srgbClr val="FF0000"/>
                </a:solidFill>
                <a:latin typeface="Calibri"/>
              </a:rPr>
              <a:t>RED</a:t>
            </a:r>
            <a:r>
              <a:rPr lang="en-GB" sz="1200" dirty="0">
                <a:solidFill>
                  <a:prstClr val="black"/>
                </a:solidFill>
                <a:latin typeface="Calibri"/>
              </a:rPr>
              <a:t> colour</a:t>
            </a:r>
            <a:endParaRPr kumimoji="0" lang="en-GB" sz="1200" b="0" i="0" u="none" strike="noStrike" kern="1200" cap="none" spc="0" normalizeH="0" baseline="0" dirty="0">
              <a:ln>
                <a:noFill/>
              </a:ln>
              <a:solidFill>
                <a:prstClr val="black"/>
              </a:solidFill>
              <a:effectLst/>
              <a:uLnTx/>
              <a:uFillTx/>
              <a:latin typeface="Calibri"/>
              <a:ea typeface="+mn-ea"/>
              <a:cs typeface="+mn-cs"/>
            </a:endParaRPr>
          </a:p>
        </p:txBody>
      </p:sp>
      <p:sp>
        <p:nvSpPr>
          <p:cNvPr id="3" name="Slide Number Placeholder 2">
            <a:extLst>
              <a:ext uri="{FF2B5EF4-FFF2-40B4-BE49-F238E27FC236}">
                <a16:creationId xmlns:a16="http://schemas.microsoft.com/office/drawing/2014/main" id="{1E16654F-20CC-4F5F-9949-4E357394277C}"/>
              </a:ext>
            </a:extLst>
          </p:cNvPr>
          <p:cNvSpPr>
            <a:spLocks noGrp="1"/>
          </p:cNvSpPr>
          <p:nvPr>
            <p:ph type="sldNum" sz="quarter" idx="12"/>
          </p:nvPr>
        </p:nvSpPr>
        <p:spPr/>
        <p:txBody>
          <a:bodyPr/>
          <a:lstStyle/>
          <a:p>
            <a:fld id="{418D8610-C083-4EDD-9217-F811E5D92946}" type="slidenum">
              <a:rPr lang="de-DE" smtClean="0"/>
              <a:t>7</a:t>
            </a:fld>
            <a:endParaRPr lang="de-DE"/>
          </a:p>
        </p:txBody>
      </p:sp>
    </p:spTree>
    <p:extLst>
      <p:ext uri="{BB962C8B-B14F-4D97-AF65-F5344CB8AC3E}">
        <p14:creationId xmlns:p14="http://schemas.microsoft.com/office/powerpoint/2010/main" val="1982725526"/>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74"/>
                                        </p:tgtEl>
                                        <p:attrNameLst>
                                          <p:attrName>style.visibility</p:attrName>
                                        </p:attrNameLst>
                                      </p:cBhvr>
                                      <p:to>
                                        <p:strVal val="visible"/>
                                      </p:to>
                                    </p:set>
                                    <p:animEffect transition="in" filter="fade">
                                      <p:cBhvr>
                                        <p:cTn id="7" dur="500"/>
                                        <p:tgtEl>
                                          <p:spTgt spid="47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4"/>
                                        </p:tgtEl>
                                        <p:attrNameLst>
                                          <p:attrName>style.visibility</p:attrName>
                                        </p:attrNameLst>
                                      </p:cBhvr>
                                      <p:to>
                                        <p:strVal val="visible"/>
                                      </p:to>
                                    </p:set>
                                    <p:animEffect transition="in" filter="wipe(left)">
                                      <p:cBhvr>
                                        <p:cTn id="11" dur="1000"/>
                                        <p:tgtEl>
                                          <p:spTgt spid="284"/>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286"/>
                                        </p:tgtEl>
                                        <p:attrNameLst>
                                          <p:attrName>style.visibility</p:attrName>
                                        </p:attrNameLst>
                                      </p:cBhvr>
                                      <p:to>
                                        <p:strVal val="visible"/>
                                      </p:to>
                                    </p:set>
                                    <p:animEffect transition="in" filter="wipe(right)">
                                      <p:cBhvr>
                                        <p:cTn id="14" dur="500"/>
                                        <p:tgtEl>
                                          <p:spTgt spid="286"/>
                                        </p:tgtEl>
                                      </p:cBhvr>
                                    </p:animEffect>
                                  </p:childTnLst>
                                </p:cTn>
                              </p:par>
                              <p:par>
                                <p:cTn id="15" presetID="22" presetClass="entr" presetSubtype="2" fill="hold" grpId="1" nodeType="withEffect">
                                  <p:stCondLst>
                                    <p:cond delay="0"/>
                                  </p:stCondLst>
                                  <p:childTnLst>
                                    <p:set>
                                      <p:cBhvr>
                                        <p:cTn id="16" dur="1" fill="hold">
                                          <p:stCondLst>
                                            <p:cond delay="0"/>
                                          </p:stCondLst>
                                        </p:cTn>
                                        <p:tgtEl>
                                          <p:spTgt spid="287"/>
                                        </p:tgtEl>
                                        <p:attrNameLst>
                                          <p:attrName>style.visibility</p:attrName>
                                        </p:attrNameLst>
                                      </p:cBhvr>
                                      <p:to>
                                        <p:strVal val="visible"/>
                                      </p:to>
                                    </p:set>
                                    <p:animEffect transition="in" filter="wipe(right)">
                                      <p:cBhvr>
                                        <p:cTn id="17" dur="1000"/>
                                        <p:tgtEl>
                                          <p:spTgt spid="287"/>
                                        </p:tgtEl>
                                      </p:cBhvr>
                                    </p:animEffect>
                                  </p:childTnLst>
                                </p:cTn>
                              </p:par>
                              <p:par>
                                <p:cTn id="18" presetID="22" presetClass="entr" presetSubtype="4" fill="hold" nodeType="withEffect">
                                  <p:stCondLst>
                                    <p:cond delay="0"/>
                                  </p:stCondLst>
                                  <p:childTnLst>
                                    <p:set>
                                      <p:cBhvr>
                                        <p:cTn id="19" dur="1" fill="hold">
                                          <p:stCondLst>
                                            <p:cond delay="0"/>
                                          </p:stCondLst>
                                        </p:cTn>
                                        <p:tgtEl>
                                          <p:spTgt spid="429"/>
                                        </p:tgtEl>
                                        <p:attrNameLst>
                                          <p:attrName>style.visibility</p:attrName>
                                        </p:attrNameLst>
                                      </p:cBhvr>
                                      <p:to>
                                        <p:strVal val="visible"/>
                                      </p:to>
                                    </p:set>
                                    <p:animEffect transition="in" filter="wipe(down)">
                                      <p:cBhvr>
                                        <p:cTn id="20" dur="1000"/>
                                        <p:tgtEl>
                                          <p:spTgt spid="42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88"/>
                                        </p:tgtEl>
                                        <p:attrNameLst>
                                          <p:attrName>style.visibility</p:attrName>
                                        </p:attrNameLst>
                                      </p:cBhvr>
                                      <p:to>
                                        <p:strVal val="visible"/>
                                      </p:to>
                                    </p:set>
                                    <p:animEffect transition="in" filter="wipe(left)">
                                      <p:cBhvr>
                                        <p:cTn id="23" dur="2000"/>
                                        <p:tgtEl>
                                          <p:spTgt spid="288"/>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430"/>
                                        </p:tgtEl>
                                        <p:attrNameLst>
                                          <p:attrName>style.visibility</p:attrName>
                                        </p:attrNameLst>
                                      </p:cBhvr>
                                      <p:to>
                                        <p:strVal val="visible"/>
                                      </p:to>
                                    </p:set>
                                    <p:animEffect transition="in" filter="wipe(down)">
                                      <p:cBhvr>
                                        <p:cTn id="27" dur="1000"/>
                                        <p:tgtEl>
                                          <p:spTgt spid="430"/>
                                        </p:tgtEl>
                                      </p:cBhvr>
                                    </p:animEffect>
                                  </p:childTnLst>
                                </p:cTn>
                              </p:par>
                            </p:childTnLst>
                          </p:cTn>
                        </p:par>
                        <p:par>
                          <p:cTn id="28" fill="hold">
                            <p:stCondLst>
                              <p:cond delay="3500"/>
                            </p:stCondLst>
                            <p:childTnLst>
                              <p:par>
                                <p:cTn id="29" presetID="22" presetClass="entr" presetSubtype="4" fill="hold" nodeType="afterEffect">
                                  <p:stCondLst>
                                    <p:cond delay="0"/>
                                  </p:stCondLst>
                                  <p:childTnLst>
                                    <p:set>
                                      <p:cBhvr>
                                        <p:cTn id="30" dur="1" fill="hold">
                                          <p:stCondLst>
                                            <p:cond delay="0"/>
                                          </p:stCondLst>
                                        </p:cTn>
                                        <p:tgtEl>
                                          <p:spTgt spid="431"/>
                                        </p:tgtEl>
                                        <p:attrNameLst>
                                          <p:attrName>style.visibility</p:attrName>
                                        </p:attrNameLst>
                                      </p:cBhvr>
                                      <p:to>
                                        <p:strVal val="visible"/>
                                      </p:to>
                                    </p:set>
                                    <p:animEffect transition="in" filter="wipe(down)">
                                      <p:cBhvr>
                                        <p:cTn id="31" dur="1000"/>
                                        <p:tgtEl>
                                          <p:spTgt spid="431"/>
                                        </p:tgtEl>
                                      </p:cBhvr>
                                    </p:animEffect>
                                  </p:childTnLst>
                                </p:cTn>
                              </p:par>
                              <p:par>
                                <p:cTn id="32" presetID="22" presetClass="entr" presetSubtype="4" fill="hold" nodeType="withEffect">
                                  <p:stCondLst>
                                    <p:cond delay="0"/>
                                  </p:stCondLst>
                                  <p:childTnLst>
                                    <p:set>
                                      <p:cBhvr>
                                        <p:cTn id="33" dur="1" fill="hold">
                                          <p:stCondLst>
                                            <p:cond delay="0"/>
                                          </p:stCondLst>
                                        </p:cTn>
                                        <p:tgtEl>
                                          <p:spTgt spid="432"/>
                                        </p:tgtEl>
                                        <p:attrNameLst>
                                          <p:attrName>style.visibility</p:attrName>
                                        </p:attrNameLst>
                                      </p:cBhvr>
                                      <p:to>
                                        <p:strVal val="visible"/>
                                      </p:to>
                                    </p:set>
                                    <p:animEffect transition="in" filter="wipe(down)">
                                      <p:cBhvr>
                                        <p:cTn id="34" dur="1000"/>
                                        <p:tgtEl>
                                          <p:spTgt spid="43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91"/>
                                        </p:tgtEl>
                                        <p:attrNameLst>
                                          <p:attrName>style.visibility</p:attrName>
                                        </p:attrNameLst>
                                      </p:cBhvr>
                                      <p:to>
                                        <p:strVal val="visible"/>
                                      </p:to>
                                    </p:set>
                                    <p:animEffect transition="in" filter="wipe(down)">
                                      <p:cBhvr>
                                        <p:cTn id="37" dur="500"/>
                                        <p:tgtEl>
                                          <p:spTgt spid="291"/>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289"/>
                                        </p:tgtEl>
                                        <p:attrNameLst>
                                          <p:attrName>style.visibility</p:attrName>
                                        </p:attrNameLst>
                                      </p:cBhvr>
                                      <p:to>
                                        <p:strVal val="visible"/>
                                      </p:to>
                                    </p:set>
                                    <p:animEffect transition="in" filter="wipe(left)">
                                      <p:cBhvr>
                                        <p:cTn id="40" dur="2000"/>
                                        <p:tgtEl>
                                          <p:spTgt spid="28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96"/>
                                        </p:tgtEl>
                                        <p:attrNameLst>
                                          <p:attrName>style.visibility</p:attrName>
                                        </p:attrNameLst>
                                      </p:cBhvr>
                                      <p:to>
                                        <p:strVal val="visible"/>
                                      </p:to>
                                    </p:set>
                                    <p:animEffect transition="in" filter="wipe(down)">
                                      <p:cBhvr>
                                        <p:cTn id="45" dur="1000"/>
                                        <p:tgtEl>
                                          <p:spTgt spid="29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97"/>
                                        </p:tgtEl>
                                        <p:attrNameLst>
                                          <p:attrName>style.visibility</p:attrName>
                                        </p:attrNameLst>
                                      </p:cBhvr>
                                      <p:to>
                                        <p:strVal val="visible"/>
                                      </p:to>
                                    </p:set>
                                    <p:animEffect transition="in" filter="fade">
                                      <p:cBhvr>
                                        <p:cTn id="48" dur="500"/>
                                        <p:tgtEl>
                                          <p:spTgt spid="297"/>
                                        </p:tgtEl>
                                      </p:cBhvr>
                                    </p:animEffect>
                                  </p:childTnLst>
                                </p:cTn>
                              </p:par>
                            </p:childTnLst>
                          </p:cTn>
                        </p:par>
                        <p:par>
                          <p:cTn id="49" fill="hold">
                            <p:stCondLst>
                              <p:cond delay="1000"/>
                            </p:stCondLst>
                            <p:childTnLst>
                              <p:par>
                                <p:cTn id="50" presetID="1" presetClass="exit" presetSubtype="0" fill="hold" grpId="0" nodeType="afterEffect">
                                  <p:stCondLst>
                                    <p:cond delay="0"/>
                                  </p:stCondLst>
                                  <p:childTnLst>
                                    <p:set>
                                      <p:cBhvr>
                                        <p:cTn id="51" dur="1" fill="hold">
                                          <p:stCondLst>
                                            <p:cond delay="0"/>
                                          </p:stCondLst>
                                        </p:cTn>
                                        <p:tgtEl>
                                          <p:spTgt spid="287"/>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286"/>
                                        </p:tgtEl>
                                        <p:attrNameLst>
                                          <p:attrName>style.visibility</p:attrName>
                                        </p:attrNameLst>
                                      </p:cBhvr>
                                      <p:to>
                                        <p:strVal val="hidden"/>
                                      </p:to>
                                    </p:set>
                                  </p:childTnLst>
                                </p:cTn>
                              </p:par>
                            </p:childTnLst>
                          </p:cTn>
                        </p:par>
                        <p:par>
                          <p:cTn id="54" fill="hold">
                            <p:stCondLst>
                              <p:cond delay="1000"/>
                            </p:stCondLst>
                            <p:childTnLst>
                              <p:par>
                                <p:cTn id="55" presetID="22" presetClass="entr" presetSubtype="4" fill="hold" nodeType="afterEffect">
                                  <p:stCondLst>
                                    <p:cond delay="0"/>
                                  </p:stCondLst>
                                  <p:childTnLst>
                                    <p:set>
                                      <p:cBhvr>
                                        <p:cTn id="56" dur="1" fill="hold">
                                          <p:stCondLst>
                                            <p:cond delay="0"/>
                                          </p:stCondLst>
                                        </p:cTn>
                                        <p:tgtEl>
                                          <p:spTgt spid="290"/>
                                        </p:tgtEl>
                                        <p:attrNameLst>
                                          <p:attrName>style.visibility</p:attrName>
                                        </p:attrNameLst>
                                      </p:cBhvr>
                                      <p:to>
                                        <p:strVal val="visible"/>
                                      </p:to>
                                    </p:set>
                                    <p:animEffect transition="in" filter="wipe(down)">
                                      <p:cBhvr>
                                        <p:cTn id="57" dur="500"/>
                                        <p:tgtEl>
                                          <p:spTgt spid="290"/>
                                        </p:tgtEl>
                                      </p:cBhvr>
                                    </p:animEffect>
                                  </p:childTnLst>
                                </p:cTn>
                              </p:par>
                            </p:childTnLst>
                          </p:cTn>
                        </p:par>
                        <p:par>
                          <p:cTn id="58" fill="hold">
                            <p:stCondLst>
                              <p:cond delay="1500"/>
                            </p:stCondLst>
                            <p:childTnLst>
                              <p:par>
                                <p:cTn id="59" presetID="42" presetClass="entr" presetSubtype="0" fill="hold" grpId="0" nodeType="afterEffect">
                                  <p:stCondLst>
                                    <p:cond delay="0"/>
                                  </p:stCondLst>
                                  <p:childTnLst>
                                    <p:set>
                                      <p:cBhvr>
                                        <p:cTn id="60" dur="1" fill="hold">
                                          <p:stCondLst>
                                            <p:cond delay="0"/>
                                          </p:stCondLst>
                                        </p:cTn>
                                        <p:tgtEl>
                                          <p:spTgt spid="294"/>
                                        </p:tgtEl>
                                        <p:attrNameLst>
                                          <p:attrName>style.visibility</p:attrName>
                                        </p:attrNameLst>
                                      </p:cBhvr>
                                      <p:to>
                                        <p:strVal val="visible"/>
                                      </p:to>
                                    </p:set>
                                    <p:animEffect transition="in" filter="fade">
                                      <p:cBhvr>
                                        <p:cTn id="61" dur="1000"/>
                                        <p:tgtEl>
                                          <p:spTgt spid="294"/>
                                        </p:tgtEl>
                                      </p:cBhvr>
                                    </p:animEffect>
                                    <p:anim calcmode="lin" valueType="num">
                                      <p:cBhvr>
                                        <p:cTn id="62" dur="1000" fill="hold"/>
                                        <p:tgtEl>
                                          <p:spTgt spid="294"/>
                                        </p:tgtEl>
                                        <p:attrNameLst>
                                          <p:attrName>ppt_x</p:attrName>
                                        </p:attrNameLst>
                                      </p:cBhvr>
                                      <p:tavLst>
                                        <p:tav tm="0">
                                          <p:val>
                                            <p:strVal val="#ppt_x"/>
                                          </p:val>
                                        </p:tav>
                                        <p:tav tm="100000">
                                          <p:val>
                                            <p:strVal val="#ppt_x"/>
                                          </p:val>
                                        </p:tav>
                                      </p:tavLst>
                                    </p:anim>
                                    <p:anim calcmode="lin" valueType="num">
                                      <p:cBhvr>
                                        <p:cTn id="63" dur="1000" fill="hold"/>
                                        <p:tgtEl>
                                          <p:spTgt spid="294"/>
                                        </p:tgtEl>
                                        <p:attrNameLst>
                                          <p:attrName>ppt_y</p:attrName>
                                        </p:attrNameLst>
                                      </p:cBhvr>
                                      <p:tavLst>
                                        <p:tav tm="0">
                                          <p:val>
                                            <p:strVal val="#ppt_y+.1"/>
                                          </p:val>
                                        </p:tav>
                                        <p:tav tm="100000">
                                          <p:val>
                                            <p:strVal val="#ppt_y"/>
                                          </p:val>
                                        </p:tav>
                                      </p:tavLst>
                                    </p:anim>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295"/>
                                        </p:tgtEl>
                                        <p:attrNameLst>
                                          <p:attrName>style.visibility</p:attrName>
                                        </p:attrNameLst>
                                      </p:cBhvr>
                                      <p:to>
                                        <p:strVal val="visible"/>
                                      </p:to>
                                    </p:set>
                                    <p:animEffect transition="in" filter="fade">
                                      <p:cBhvr>
                                        <p:cTn id="67" dur="1000"/>
                                        <p:tgtEl>
                                          <p:spTgt spid="295"/>
                                        </p:tgtEl>
                                      </p:cBhvr>
                                    </p:animEffect>
                                    <p:anim calcmode="lin" valueType="num">
                                      <p:cBhvr>
                                        <p:cTn id="68" dur="1000" fill="hold"/>
                                        <p:tgtEl>
                                          <p:spTgt spid="295"/>
                                        </p:tgtEl>
                                        <p:attrNameLst>
                                          <p:attrName>ppt_x</p:attrName>
                                        </p:attrNameLst>
                                      </p:cBhvr>
                                      <p:tavLst>
                                        <p:tav tm="0">
                                          <p:val>
                                            <p:strVal val="#ppt_x"/>
                                          </p:val>
                                        </p:tav>
                                        <p:tav tm="100000">
                                          <p:val>
                                            <p:strVal val="#ppt_x"/>
                                          </p:val>
                                        </p:tav>
                                      </p:tavLst>
                                    </p:anim>
                                    <p:anim calcmode="lin" valueType="num">
                                      <p:cBhvr>
                                        <p:cTn id="69" dur="1000" fill="hold"/>
                                        <p:tgtEl>
                                          <p:spTgt spid="29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285"/>
                                        </p:tgtEl>
                                        <p:attrNameLst>
                                          <p:attrName>style.visibility</p:attrName>
                                        </p:attrNameLst>
                                      </p:cBhvr>
                                      <p:to>
                                        <p:strVal val="visible"/>
                                      </p:to>
                                    </p:set>
                                    <p:animEffect transition="in" filter="wipe(down)">
                                      <p:cBhvr>
                                        <p:cTn id="74" dur="500"/>
                                        <p:tgtEl>
                                          <p:spTgt spid="285"/>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82"/>
                                        </p:tgtEl>
                                        <p:attrNameLst>
                                          <p:attrName>style.visibility</p:attrName>
                                        </p:attrNameLst>
                                      </p:cBhvr>
                                      <p:to>
                                        <p:strVal val="visible"/>
                                      </p:to>
                                    </p:set>
                                    <p:animEffect transition="in" filter="fade">
                                      <p:cBhvr>
                                        <p:cTn id="77" dur="1000"/>
                                        <p:tgtEl>
                                          <p:spTgt spid="282"/>
                                        </p:tgtEl>
                                      </p:cBhvr>
                                    </p:animEffect>
                                    <p:anim calcmode="lin" valueType="num">
                                      <p:cBhvr>
                                        <p:cTn id="78" dur="1000" fill="hold"/>
                                        <p:tgtEl>
                                          <p:spTgt spid="282"/>
                                        </p:tgtEl>
                                        <p:attrNameLst>
                                          <p:attrName>ppt_x</p:attrName>
                                        </p:attrNameLst>
                                      </p:cBhvr>
                                      <p:tavLst>
                                        <p:tav tm="0">
                                          <p:val>
                                            <p:strVal val="#ppt_x"/>
                                          </p:val>
                                        </p:tav>
                                        <p:tav tm="100000">
                                          <p:val>
                                            <p:strVal val="#ppt_x"/>
                                          </p:val>
                                        </p:tav>
                                      </p:tavLst>
                                    </p:anim>
                                    <p:anim calcmode="lin" valueType="num">
                                      <p:cBhvr>
                                        <p:cTn id="79" dur="1000" fill="hold"/>
                                        <p:tgtEl>
                                          <p:spTgt spid="2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 grpId="0"/>
      <p:bldP spid="286" grpId="0"/>
      <p:bldP spid="286" grpId="1"/>
      <p:bldP spid="287" grpId="0" animBg="1"/>
      <p:bldP spid="287" grpId="1" animBg="1"/>
      <p:bldP spid="288" grpId="0"/>
      <p:bldP spid="289" grpId="0"/>
      <p:bldP spid="294" grpId="0"/>
      <p:bldP spid="295" grpId="0"/>
      <p:bldP spid="297" grpId="0"/>
      <p:bldP spid="282" grpId="0"/>
      <p:bldP spid="2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741166-79AA-4CE4-BDD3-9366E36EEE85}"/>
              </a:ext>
            </a:extLst>
          </p:cNvPr>
          <p:cNvSpPr txBox="1">
            <a:spLocks/>
          </p:cNvSpPr>
          <p:nvPr/>
        </p:nvSpPr>
        <p:spPr>
          <a:xfrm>
            <a:off x="2364260" y="102393"/>
            <a:ext cx="4676380" cy="5984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0" cap="none" spc="0" normalizeH="0" baseline="0" noProof="0" dirty="0">
                <a:ln>
                  <a:noFill/>
                </a:ln>
                <a:solidFill>
                  <a:srgbClr val="0070C0"/>
                </a:solidFill>
                <a:effectLst/>
                <a:uLnTx/>
                <a:uFillTx/>
                <a:latin typeface="Calibri"/>
                <a:ea typeface="+mj-ea"/>
                <a:cs typeface="Calibri" pitchFamily="34" charset="0"/>
              </a:rPr>
              <a:t>Input terminals wiring</a:t>
            </a:r>
            <a:endParaRPr kumimoji="0" lang="en-GB" sz="2000" b="0" i="0" u="none" strike="noStrike" kern="1200" cap="none" spc="0" normalizeH="0" baseline="0" noProof="0" dirty="0">
              <a:ln>
                <a:noFill/>
              </a:ln>
              <a:solidFill>
                <a:srgbClr val="0070C0"/>
              </a:solidFill>
              <a:effectLst/>
              <a:uLnTx/>
              <a:uFillTx/>
              <a:latin typeface="Calibri"/>
              <a:ea typeface="+mj-ea"/>
            </a:endParaRPr>
          </a:p>
        </p:txBody>
      </p:sp>
      <p:grpSp>
        <p:nvGrpSpPr>
          <p:cNvPr id="218" name="Canvas 3994">
            <a:extLst>
              <a:ext uri="{FF2B5EF4-FFF2-40B4-BE49-F238E27FC236}">
                <a16:creationId xmlns:a16="http://schemas.microsoft.com/office/drawing/2014/main" id="{3C24B550-FB21-4399-B60F-5419DF85E59F}"/>
              </a:ext>
            </a:extLst>
          </p:cNvPr>
          <p:cNvGrpSpPr/>
          <p:nvPr/>
        </p:nvGrpSpPr>
        <p:grpSpPr>
          <a:xfrm>
            <a:off x="2670090" y="1014558"/>
            <a:ext cx="6057900" cy="2809875"/>
            <a:chOff x="0" y="0"/>
            <a:chExt cx="6057900" cy="2809875"/>
          </a:xfrm>
        </p:grpSpPr>
        <p:sp>
          <p:nvSpPr>
            <p:cNvPr id="219" name="Rectangle 218">
              <a:extLst>
                <a:ext uri="{FF2B5EF4-FFF2-40B4-BE49-F238E27FC236}">
                  <a16:creationId xmlns:a16="http://schemas.microsoft.com/office/drawing/2014/main" id="{0F1D5D8D-AF95-4970-9832-8A6A37E7491B}"/>
                </a:ext>
              </a:extLst>
            </p:cNvPr>
            <p:cNvSpPr/>
            <p:nvPr/>
          </p:nvSpPr>
          <p:spPr>
            <a:xfrm>
              <a:off x="0" y="0"/>
              <a:ext cx="6057900" cy="2809875"/>
            </a:xfrm>
            <a:prstGeom prst="rect">
              <a:avLst/>
            </a:prstGeom>
            <a:solidFill>
              <a:prstClr val="white"/>
            </a:solidFill>
          </p:spPr>
        </p:sp>
        <p:grpSp>
          <p:nvGrpSpPr>
            <p:cNvPr id="220" name="Group 219">
              <a:extLst>
                <a:ext uri="{FF2B5EF4-FFF2-40B4-BE49-F238E27FC236}">
                  <a16:creationId xmlns:a16="http://schemas.microsoft.com/office/drawing/2014/main" id="{88E1C5E1-EDF9-47F0-A577-A30B7397FAD5}"/>
                </a:ext>
              </a:extLst>
            </p:cNvPr>
            <p:cNvGrpSpPr/>
            <p:nvPr/>
          </p:nvGrpSpPr>
          <p:grpSpPr>
            <a:xfrm>
              <a:off x="548956" y="154243"/>
              <a:ext cx="2604896" cy="2271044"/>
              <a:chOff x="0" y="0"/>
              <a:chExt cx="2605134" cy="2271981"/>
            </a:xfrm>
          </p:grpSpPr>
          <p:grpSp>
            <p:nvGrpSpPr>
              <p:cNvPr id="285" name="Group 284">
                <a:extLst>
                  <a:ext uri="{FF2B5EF4-FFF2-40B4-BE49-F238E27FC236}">
                    <a16:creationId xmlns:a16="http://schemas.microsoft.com/office/drawing/2014/main" id="{81B5C810-8374-4D2A-AEFC-3A3E984EF557}"/>
                  </a:ext>
                </a:extLst>
              </p:cNvPr>
              <p:cNvGrpSpPr/>
              <p:nvPr/>
            </p:nvGrpSpPr>
            <p:grpSpPr>
              <a:xfrm>
                <a:off x="33904" y="145753"/>
                <a:ext cx="2517261" cy="2062418"/>
                <a:chOff x="33904" y="145753"/>
                <a:chExt cx="2517261" cy="2062418"/>
              </a:xfrm>
            </p:grpSpPr>
            <p:sp>
              <p:nvSpPr>
                <p:cNvPr id="347" name="Rectangle 346">
                  <a:extLst>
                    <a:ext uri="{FF2B5EF4-FFF2-40B4-BE49-F238E27FC236}">
                      <a16:creationId xmlns:a16="http://schemas.microsoft.com/office/drawing/2014/main" id="{22C71B12-0829-4E0B-AF68-176890C0A3B0}"/>
                    </a:ext>
                  </a:extLst>
                </p:cNvPr>
                <p:cNvSpPr/>
                <p:nvPr/>
              </p:nvSpPr>
              <p:spPr>
                <a:xfrm>
                  <a:off x="138970" y="145753"/>
                  <a:ext cx="2412195" cy="202060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48" name="Oval 347">
                  <a:extLst>
                    <a:ext uri="{FF2B5EF4-FFF2-40B4-BE49-F238E27FC236}">
                      <a16:creationId xmlns:a16="http://schemas.microsoft.com/office/drawing/2014/main" id="{8C454985-C858-4F8F-AF73-B750BC19B2E5}"/>
                    </a:ext>
                  </a:extLst>
                </p:cNvPr>
                <p:cNvSpPr/>
                <p:nvPr/>
              </p:nvSpPr>
              <p:spPr>
                <a:xfrm>
                  <a:off x="1760890" y="598223"/>
                  <a:ext cx="133200" cy="1332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49" name="Oval 348">
                  <a:extLst>
                    <a:ext uri="{FF2B5EF4-FFF2-40B4-BE49-F238E27FC236}">
                      <a16:creationId xmlns:a16="http://schemas.microsoft.com/office/drawing/2014/main" id="{AEE8828E-D4A8-4FD4-A2F6-A7C3B7134BC7}"/>
                    </a:ext>
                  </a:extLst>
                </p:cNvPr>
                <p:cNvSpPr/>
                <p:nvPr/>
              </p:nvSpPr>
              <p:spPr>
                <a:xfrm>
                  <a:off x="623062" y="1028529"/>
                  <a:ext cx="97200" cy="972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50" name="Oval 349">
                  <a:extLst>
                    <a:ext uri="{FF2B5EF4-FFF2-40B4-BE49-F238E27FC236}">
                      <a16:creationId xmlns:a16="http://schemas.microsoft.com/office/drawing/2014/main" id="{F8033E3F-2767-482E-874E-C17E5396DBE4}"/>
                    </a:ext>
                  </a:extLst>
                </p:cNvPr>
                <p:cNvSpPr/>
                <p:nvPr/>
              </p:nvSpPr>
              <p:spPr>
                <a:xfrm>
                  <a:off x="1659597" y="1028529"/>
                  <a:ext cx="97155" cy="97155"/>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51" name="Oval 350">
                  <a:extLst>
                    <a:ext uri="{FF2B5EF4-FFF2-40B4-BE49-F238E27FC236}">
                      <a16:creationId xmlns:a16="http://schemas.microsoft.com/office/drawing/2014/main" id="{819DB43E-1C72-4499-9B49-8170C005FDC9}"/>
                    </a:ext>
                  </a:extLst>
                </p:cNvPr>
                <p:cNvSpPr/>
                <p:nvPr/>
              </p:nvSpPr>
              <p:spPr>
                <a:xfrm>
                  <a:off x="1394045" y="1028529"/>
                  <a:ext cx="97155" cy="97155"/>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52" name="Oval 351">
                  <a:extLst>
                    <a:ext uri="{FF2B5EF4-FFF2-40B4-BE49-F238E27FC236}">
                      <a16:creationId xmlns:a16="http://schemas.microsoft.com/office/drawing/2014/main" id="{F501F488-9266-4A5E-879B-F0F33CE05DC3}"/>
                    </a:ext>
                  </a:extLst>
                </p:cNvPr>
                <p:cNvSpPr/>
                <p:nvPr/>
              </p:nvSpPr>
              <p:spPr>
                <a:xfrm>
                  <a:off x="1149240" y="1028529"/>
                  <a:ext cx="97155" cy="97155"/>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53" name="Oval 352">
                  <a:extLst>
                    <a:ext uri="{FF2B5EF4-FFF2-40B4-BE49-F238E27FC236}">
                      <a16:creationId xmlns:a16="http://schemas.microsoft.com/office/drawing/2014/main" id="{944DE87F-15FD-4206-A22B-5B935FA5A287}"/>
                    </a:ext>
                  </a:extLst>
                </p:cNvPr>
                <p:cNvSpPr/>
                <p:nvPr/>
              </p:nvSpPr>
              <p:spPr>
                <a:xfrm>
                  <a:off x="896477" y="1028543"/>
                  <a:ext cx="97155" cy="97155"/>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354" name="Group 353">
                  <a:extLst>
                    <a:ext uri="{FF2B5EF4-FFF2-40B4-BE49-F238E27FC236}">
                      <a16:creationId xmlns:a16="http://schemas.microsoft.com/office/drawing/2014/main" id="{DB72275B-DDAB-492C-A710-F4E33BBFDAC1}"/>
                    </a:ext>
                  </a:extLst>
                </p:cNvPr>
                <p:cNvGrpSpPr/>
                <p:nvPr/>
              </p:nvGrpSpPr>
              <p:grpSpPr>
                <a:xfrm rot="10800000">
                  <a:off x="378994" y="1956171"/>
                  <a:ext cx="360793" cy="252000"/>
                  <a:chOff x="378994" y="1956171"/>
                  <a:chExt cx="360793" cy="252000"/>
                </a:xfrm>
              </p:grpSpPr>
              <p:sp>
                <p:nvSpPr>
                  <p:cNvPr id="445" name="Rectangle 444">
                    <a:extLst>
                      <a:ext uri="{FF2B5EF4-FFF2-40B4-BE49-F238E27FC236}">
                        <a16:creationId xmlns:a16="http://schemas.microsoft.com/office/drawing/2014/main" id="{5333B5DC-1FEC-4A11-BD44-D3F128483DEB}"/>
                      </a:ext>
                    </a:extLst>
                  </p:cNvPr>
                  <p:cNvSpPr/>
                  <p:nvPr/>
                </p:nvSpPr>
                <p:spPr>
                  <a:xfrm rot="10800000">
                    <a:off x="379787" y="1956171"/>
                    <a:ext cx="360000" cy="252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446" name="Straight Connector 445">
                    <a:extLst>
                      <a:ext uri="{FF2B5EF4-FFF2-40B4-BE49-F238E27FC236}">
                        <a16:creationId xmlns:a16="http://schemas.microsoft.com/office/drawing/2014/main" id="{F09D7787-0495-41C8-A5A7-7E1E9EF6310A}"/>
                      </a:ext>
                    </a:extLst>
                  </p:cNvPr>
                  <p:cNvCxnSpPr/>
                  <p:nvPr/>
                </p:nvCxnSpPr>
                <p:spPr>
                  <a:xfrm rot="10800000">
                    <a:off x="378994" y="1972510"/>
                    <a:ext cx="360000" cy="0"/>
                  </a:xfrm>
                  <a:prstGeom prst="line">
                    <a:avLst/>
                  </a:prstGeom>
                  <a:ln w="3175"/>
                </p:spPr>
                <p:style>
                  <a:lnRef idx="1">
                    <a:schemeClr val="dk1"/>
                  </a:lnRef>
                  <a:fillRef idx="0">
                    <a:schemeClr val="dk1"/>
                  </a:fillRef>
                  <a:effectRef idx="0">
                    <a:schemeClr val="dk1"/>
                  </a:effectRef>
                  <a:fontRef idx="minor">
                    <a:schemeClr val="tx1"/>
                  </a:fontRef>
                </p:style>
              </p:cxnSp>
              <p:grpSp>
                <p:nvGrpSpPr>
                  <p:cNvPr id="447" name="Group 446">
                    <a:extLst>
                      <a:ext uri="{FF2B5EF4-FFF2-40B4-BE49-F238E27FC236}">
                        <a16:creationId xmlns:a16="http://schemas.microsoft.com/office/drawing/2014/main" id="{7ADA3614-0CFA-4270-95E5-3D1FF9290482}"/>
                      </a:ext>
                    </a:extLst>
                  </p:cNvPr>
                  <p:cNvGrpSpPr/>
                  <p:nvPr/>
                </p:nvGrpSpPr>
                <p:grpSpPr>
                  <a:xfrm>
                    <a:off x="390444" y="2079303"/>
                    <a:ext cx="71755" cy="111125"/>
                    <a:chOff x="390444" y="2079303"/>
                    <a:chExt cx="72000" cy="111600"/>
                  </a:xfrm>
                </p:grpSpPr>
                <p:sp>
                  <p:nvSpPr>
                    <p:cNvPr id="490" name="Rectangle 489">
                      <a:extLst>
                        <a:ext uri="{FF2B5EF4-FFF2-40B4-BE49-F238E27FC236}">
                          <a16:creationId xmlns:a16="http://schemas.microsoft.com/office/drawing/2014/main" id="{92E27FBD-EC1A-48AA-87CA-01336EE8BFF1}"/>
                        </a:ext>
                      </a:extLst>
                    </p:cNvPr>
                    <p:cNvSpPr/>
                    <p:nvPr/>
                  </p:nvSpPr>
                  <p:spPr>
                    <a:xfrm>
                      <a:off x="399448" y="2103880"/>
                      <a:ext cx="49703" cy="68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92" name="Rectangle 491">
                      <a:extLst>
                        <a:ext uri="{FF2B5EF4-FFF2-40B4-BE49-F238E27FC236}">
                          <a16:creationId xmlns:a16="http://schemas.microsoft.com/office/drawing/2014/main" id="{D44D2BE4-E856-4CEB-BF3A-ADCA427432F1}"/>
                        </a:ext>
                      </a:extLst>
                    </p:cNvPr>
                    <p:cNvSpPr/>
                    <p:nvPr/>
                  </p:nvSpPr>
                  <p:spPr>
                    <a:xfrm>
                      <a:off x="390444" y="2079303"/>
                      <a:ext cx="72000" cy="11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449" name="Group 448">
                    <a:extLst>
                      <a:ext uri="{FF2B5EF4-FFF2-40B4-BE49-F238E27FC236}">
                        <a16:creationId xmlns:a16="http://schemas.microsoft.com/office/drawing/2014/main" id="{B68A9FA4-1387-4D51-8B25-0B29858E9C66}"/>
                      </a:ext>
                    </a:extLst>
                  </p:cNvPr>
                  <p:cNvGrpSpPr/>
                  <p:nvPr/>
                </p:nvGrpSpPr>
                <p:grpSpPr>
                  <a:xfrm>
                    <a:off x="480318" y="2078847"/>
                    <a:ext cx="71755" cy="111125"/>
                    <a:chOff x="480318" y="2078846"/>
                    <a:chExt cx="72000" cy="111600"/>
                  </a:xfrm>
                </p:grpSpPr>
                <p:sp>
                  <p:nvSpPr>
                    <p:cNvPr id="486" name="Rectangle 485">
                      <a:extLst>
                        <a:ext uri="{FF2B5EF4-FFF2-40B4-BE49-F238E27FC236}">
                          <a16:creationId xmlns:a16="http://schemas.microsoft.com/office/drawing/2014/main" id="{0BF541FE-B182-450E-8CE3-39AB75DA8F4B}"/>
                        </a:ext>
                      </a:extLst>
                    </p:cNvPr>
                    <p:cNvSpPr/>
                    <p:nvPr/>
                  </p:nvSpPr>
                  <p:spPr>
                    <a:xfrm>
                      <a:off x="489322" y="2103423"/>
                      <a:ext cx="49703" cy="68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87" name="Rectangle 486">
                      <a:extLst>
                        <a:ext uri="{FF2B5EF4-FFF2-40B4-BE49-F238E27FC236}">
                          <a16:creationId xmlns:a16="http://schemas.microsoft.com/office/drawing/2014/main" id="{09835B6D-A3AD-4090-8737-99421FEC6B1E}"/>
                        </a:ext>
                      </a:extLst>
                    </p:cNvPr>
                    <p:cNvSpPr/>
                    <p:nvPr/>
                  </p:nvSpPr>
                  <p:spPr>
                    <a:xfrm>
                      <a:off x="480318" y="2078846"/>
                      <a:ext cx="72000" cy="11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450" name="Group 449">
                    <a:extLst>
                      <a:ext uri="{FF2B5EF4-FFF2-40B4-BE49-F238E27FC236}">
                        <a16:creationId xmlns:a16="http://schemas.microsoft.com/office/drawing/2014/main" id="{38300A04-C159-42E4-B4BF-BAB5DEC3942F}"/>
                      </a:ext>
                    </a:extLst>
                  </p:cNvPr>
                  <p:cNvGrpSpPr/>
                  <p:nvPr/>
                </p:nvGrpSpPr>
                <p:grpSpPr>
                  <a:xfrm>
                    <a:off x="568192" y="2078669"/>
                    <a:ext cx="71755" cy="111125"/>
                    <a:chOff x="568192" y="2078668"/>
                    <a:chExt cx="72000" cy="111600"/>
                  </a:xfrm>
                </p:grpSpPr>
                <p:sp>
                  <p:nvSpPr>
                    <p:cNvPr id="484" name="Rectangle 483">
                      <a:extLst>
                        <a:ext uri="{FF2B5EF4-FFF2-40B4-BE49-F238E27FC236}">
                          <a16:creationId xmlns:a16="http://schemas.microsoft.com/office/drawing/2014/main" id="{CF0925E8-AC79-4011-B332-AC921E637D18}"/>
                        </a:ext>
                      </a:extLst>
                    </p:cNvPr>
                    <p:cNvSpPr/>
                    <p:nvPr/>
                  </p:nvSpPr>
                  <p:spPr>
                    <a:xfrm>
                      <a:off x="577196" y="2103245"/>
                      <a:ext cx="49703" cy="68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85" name="Rectangle 484">
                      <a:extLst>
                        <a:ext uri="{FF2B5EF4-FFF2-40B4-BE49-F238E27FC236}">
                          <a16:creationId xmlns:a16="http://schemas.microsoft.com/office/drawing/2014/main" id="{96C02E3E-7330-400F-84F8-909F68924FBF}"/>
                        </a:ext>
                      </a:extLst>
                    </p:cNvPr>
                    <p:cNvSpPr/>
                    <p:nvPr/>
                  </p:nvSpPr>
                  <p:spPr>
                    <a:xfrm>
                      <a:off x="568192" y="2078668"/>
                      <a:ext cx="72000" cy="11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451" name="Group 450">
                    <a:extLst>
                      <a:ext uri="{FF2B5EF4-FFF2-40B4-BE49-F238E27FC236}">
                        <a16:creationId xmlns:a16="http://schemas.microsoft.com/office/drawing/2014/main" id="{38209BB9-0504-4458-BEC0-BA1DE4DA594B}"/>
                      </a:ext>
                    </a:extLst>
                  </p:cNvPr>
                  <p:cNvGrpSpPr/>
                  <p:nvPr/>
                </p:nvGrpSpPr>
                <p:grpSpPr>
                  <a:xfrm>
                    <a:off x="656499" y="2076011"/>
                    <a:ext cx="71755" cy="111125"/>
                    <a:chOff x="656499" y="2076011"/>
                    <a:chExt cx="72000" cy="111600"/>
                  </a:xfrm>
                </p:grpSpPr>
                <p:sp>
                  <p:nvSpPr>
                    <p:cNvPr id="479" name="Rectangle 478">
                      <a:extLst>
                        <a:ext uri="{FF2B5EF4-FFF2-40B4-BE49-F238E27FC236}">
                          <a16:creationId xmlns:a16="http://schemas.microsoft.com/office/drawing/2014/main" id="{3B1B62D0-F735-4377-BCD2-3FD0D0115077}"/>
                        </a:ext>
                      </a:extLst>
                    </p:cNvPr>
                    <p:cNvSpPr/>
                    <p:nvPr/>
                  </p:nvSpPr>
                  <p:spPr>
                    <a:xfrm>
                      <a:off x="665503" y="2100588"/>
                      <a:ext cx="49703" cy="68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83" name="Rectangle 482">
                      <a:extLst>
                        <a:ext uri="{FF2B5EF4-FFF2-40B4-BE49-F238E27FC236}">
                          <a16:creationId xmlns:a16="http://schemas.microsoft.com/office/drawing/2014/main" id="{77414683-5F5E-4764-8CE9-E855D40E8BCB}"/>
                        </a:ext>
                      </a:extLst>
                    </p:cNvPr>
                    <p:cNvSpPr/>
                    <p:nvPr/>
                  </p:nvSpPr>
                  <p:spPr>
                    <a:xfrm>
                      <a:off x="656499" y="2076011"/>
                      <a:ext cx="72000" cy="11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355" name="Group 354">
                  <a:extLst>
                    <a:ext uri="{FF2B5EF4-FFF2-40B4-BE49-F238E27FC236}">
                      <a16:creationId xmlns:a16="http://schemas.microsoft.com/office/drawing/2014/main" id="{E6404387-523A-4181-9741-52D80FB605D1}"/>
                    </a:ext>
                  </a:extLst>
                </p:cNvPr>
                <p:cNvGrpSpPr/>
                <p:nvPr/>
              </p:nvGrpSpPr>
              <p:grpSpPr>
                <a:xfrm>
                  <a:off x="33904" y="1461448"/>
                  <a:ext cx="250825" cy="274392"/>
                  <a:chOff x="33904" y="1461448"/>
                  <a:chExt cx="250825" cy="274392"/>
                </a:xfrm>
              </p:grpSpPr>
              <p:sp>
                <p:nvSpPr>
                  <p:cNvPr id="416" name="Rectangle 415">
                    <a:extLst>
                      <a:ext uri="{FF2B5EF4-FFF2-40B4-BE49-F238E27FC236}">
                        <a16:creationId xmlns:a16="http://schemas.microsoft.com/office/drawing/2014/main" id="{71CBF3C0-63E4-48D3-A787-7FA5DC7E06F3}"/>
                      </a:ext>
                    </a:extLst>
                  </p:cNvPr>
                  <p:cNvSpPr/>
                  <p:nvPr/>
                </p:nvSpPr>
                <p:spPr>
                  <a:xfrm rot="5400000">
                    <a:off x="22517" y="1472835"/>
                    <a:ext cx="273600" cy="2508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417" name="Straight Connector 416">
                    <a:extLst>
                      <a:ext uri="{FF2B5EF4-FFF2-40B4-BE49-F238E27FC236}">
                        <a16:creationId xmlns:a16="http://schemas.microsoft.com/office/drawing/2014/main" id="{3014C1AB-DF74-4F87-8429-35002CF9EC8E}"/>
                      </a:ext>
                    </a:extLst>
                  </p:cNvPr>
                  <p:cNvCxnSpPr/>
                  <p:nvPr/>
                </p:nvCxnSpPr>
                <p:spPr>
                  <a:xfrm rot="5400000">
                    <a:off x="-86633" y="1599040"/>
                    <a:ext cx="273600" cy="0"/>
                  </a:xfrm>
                  <a:prstGeom prst="line">
                    <a:avLst/>
                  </a:prstGeom>
                  <a:ln w="3175"/>
                </p:spPr>
                <p:style>
                  <a:lnRef idx="1">
                    <a:schemeClr val="dk1"/>
                  </a:lnRef>
                  <a:fillRef idx="0">
                    <a:schemeClr val="dk1"/>
                  </a:fillRef>
                  <a:effectRef idx="0">
                    <a:schemeClr val="dk1"/>
                  </a:effectRef>
                  <a:fontRef idx="minor">
                    <a:schemeClr val="tx1"/>
                  </a:fontRef>
                </p:style>
              </p:cxnSp>
              <p:grpSp>
                <p:nvGrpSpPr>
                  <p:cNvPr id="418" name="Group 417">
                    <a:extLst>
                      <a:ext uri="{FF2B5EF4-FFF2-40B4-BE49-F238E27FC236}">
                        <a16:creationId xmlns:a16="http://schemas.microsoft.com/office/drawing/2014/main" id="{BA47E065-387C-46B2-AC85-ABCB592523D0}"/>
                      </a:ext>
                    </a:extLst>
                  </p:cNvPr>
                  <p:cNvGrpSpPr/>
                  <p:nvPr/>
                </p:nvGrpSpPr>
                <p:grpSpPr>
                  <a:xfrm rot="16200000">
                    <a:off x="175430" y="1633803"/>
                    <a:ext cx="71733" cy="110606"/>
                    <a:chOff x="175430" y="1633803"/>
                    <a:chExt cx="72000" cy="111600"/>
                  </a:xfrm>
                </p:grpSpPr>
                <p:sp>
                  <p:nvSpPr>
                    <p:cNvPr id="443" name="Rectangle 442">
                      <a:extLst>
                        <a:ext uri="{FF2B5EF4-FFF2-40B4-BE49-F238E27FC236}">
                          <a16:creationId xmlns:a16="http://schemas.microsoft.com/office/drawing/2014/main" id="{907ABAA6-E51B-4518-ACFE-782CE33B48D8}"/>
                        </a:ext>
                      </a:extLst>
                    </p:cNvPr>
                    <p:cNvSpPr/>
                    <p:nvPr/>
                  </p:nvSpPr>
                  <p:spPr>
                    <a:xfrm>
                      <a:off x="184430" y="1658381"/>
                      <a:ext cx="49703" cy="68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44" name="Rectangle 443">
                      <a:extLst>
                        <a:ext uri="{FF2B5EF4-FFF2-40B4-BE49-F238E27FC236}">
                          <a16:creationId xmlns:a16="http://schemas.microsoft.com/office/drawing/2014/main" id="{8C55B915-BECA-4707-ACD3-597482192D5C}"/>
                        </a:ext>
                      </a:extLst>
                    </p:cNvPr>
                    <p:cNvSpPr/>
                    <p:nvPr/>
                  </p:nvSpPr>
                  <p:spPr>
                    <a:xfrm>
                      <a:off x="175430" y="1633803"/>
                      <a:ext cx="72000" cy="11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419" name="Group 418">
                    <a:extLst>
                      <a:ext uri="{FF2B5EF4-FFF2-40B4-BE49-F238E27FC236}">
                        <a16:creationId xmlns:a16="http://schemas.microsoft.com/office/drawing/2014/main" id="{D5FDACDF-FE1F-4334-8C3D-99237F3644C8}"/>
                      </a:ext>
                    </a:extLst>
                  </p:cNvPr>
                  <p:cNvGrpSpPr/>
                  <p:nvPr/>
                </p:nvGrpSpPr>
                <p:grpSpPr>
                  <a:xfrm rot="16200000">
                    <a:off x="175253" y="1545957"/>
                    <a:ext cx="71733" cy="110606"/>
                    <a:chOff x="175253" y="1545957"/>
                    <a:chExt cx="72000" cy="111600"/>
                  </a:xfrm>
                </p:grpSpPr>
                <p:sp>
                  <p:nvSpPr>
                    <p:cNvPr id="426" name="Rectangle 425">
                      <a:extLst>
                        <a:ext uri="{FF2B5EF4-FFF2-40B4-BE49-F238E27FC236}">
                          <a16:creationId xmlns:a16="http://schemas.microsoft.com/office/drawing/2014/main" id="{DD79E18B-63E3-4D0A-8B5B-5A2BBB2CC44B}"/>
                        </a:ext>
                      </a:extLst>
                    </p:cNvPr>
                    <p:cNvSpPr/>
                    <p:nvPr/>
                  </p:nvSpPr>
                  <p:spPr>
                    <a:xfrm>
                      <a:off x="184253" y="1570535"/>
                      <a:ext cx="49703" cy="68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42" name="Rectangle 441">
                      <a:extLst>
                        <a:ext uri="{FF2B5EF4-FFF2-40B4-BE49-F238E27FC236}">
                          <a16:creationId xmlns:a16="http://schemas.microsoft.com/office/drawing/2014/main" id="{79F15ADA-7A31-47D9-9FD0-7601DF27B59C}"/>
                        </a:ext>
                      </a:extLst>
                    </p:cNvPr>
                    <p:cNvSpPr/>
                    <p:nvPr/>
                  </p:nvSpPr>
                  <p:spPr>
                    <a:xfrm>
                      <a:off x="175253" y="1545957"/>
                      <a:ext cx="72000" cy="11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421" name="Group 420">
                    <a:extLst>
                      <a:ext uri="{FF2B5EF4-FFF2-40B4-BE49-F238E27FC236}">
                        <a16:creationId xmlns:a16="http://schemas.microsoft.com/office/drawing/2014/main" id="{DE3D9CFF-CC64-4249-91AC-0755A57CB189}"/>
                      </a:ext>
                    </a:extLst>
                  </p:cNvPr>
                  <p:cNvGrpSpPr/>
                  <p:nvPr/>
                </p:nvGrpSpPr>
                <p:grpSpPr>
                  <a:xfrm rot="16200000">
                    <a:off x="172609" y="1457677"/>
                    <a:ext cx="71733" cy="110606"/>
                    <a:chOff x="172609" y="1457677"/>
                    <a:chExt cx="72000" cy="111600"/>
                  </a:xfrm>
                </p:grpSpPr>
                <p:sp>
                  <p:nvSpPr>
                    <p:cNvPr id="424" name="Rectangle 423">
                      <a:extLst>
                        <a:ext uri="{FF2B5EF4-FFF2-40B4-BE49-F238E27FC236}">
                          <a16:creationId xmlns:a16="http://schemas.microsoft.com/office/drawing/2014/main" id="{7F0E918C-BAFF-48EF-B736-D349ED94A82F}"/>
                        </a:ext>
                      </a:extLst>
                    </p:cNvPr>
                    <p:cNvSpPr/>
                    <p:nvPr/>
                  </p:nvSpPr>
                  <p:spPr>
                    <a:xfrm>
                      <a:off x="181609" y="1482255"/>
                      <a:ext cx="49703" cy="68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25" name="Rectangle 424">
                      <a:extLst>
                        <a:ext uri="{FF2B5EF4-FFF2-40B4-BE49-F238E27FC236}">
                          <a16:creationId xmlns:a16="http://schemas.microsoft.com/office/drawing/2014/main" id="{C1BCBBD2-85F5-4146-80A1-BDADAA63424A}"/>
                        </a:ext>
                      </a:extLst>
                    </p:cNvPr>
                    <p:cNvSpPr/>
                    <p:nvPr/>
                  </p:nvSpPr>
                  <p:spPr>
                    <a:xfrm>
                      <a:off x="172609" y="1457677"/>
                      <a:ext cx="72000" cy="11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356" name="Group 355">
                  <a:extLst>
                    <a:ext uri="{FF2B5EF4-FFF2-40B4-BE49-F238E27FC236}">
                      <a16:creationId xmlns:a16="http://schemas.microsoft.com/office/drawing/2014/main" id="{E38FE7DE-8214-42C8-BE13-73155B0F5992}"/>
                    </a:ext>
                  </a:extLst>
                </p:cNvPr>
                <p:cNvGrpSpPr/>
                <p:nvPr/>
              </p:nvGrpSpPr>
              <p:grpSpPr>
                <a:xfrm>
                  <a:off x="457832" y="1347528"/>
                  <a:ext cx="2043430" cy="337185"/>
                  <a:chOff x="457832" y="1347528"/>
                  <a:chExt cx="2043430" cy="337820"/>
                </a:xfrm>
              </p:grpSpPr>
              <p:sp>
                <p:nvSpPr>
                  <p:cNvPr id="365" name="Rectangle 364">
                    <a:extLst>
                      <a:ext uri="{FF2B5EF4-FFF2-40B4-BE49-F238E27FC236}">
                        <a16:creationId xmlns:a16="http://schemas.microsoft.com/office/drawing/2014/main" id="{F6D1CFDB-7561-45AB-94AB-42AE938F2542}"/>
                      </a:ext>
                    </a:extLst>
                  </p:cNvPr>
                  <p:cNvSpPr/>
                  <p:nvPr/>
                </p:nvSpPr>
                <p:spPr>
                  <a:xfrm>
                    <a:off x="457832" y="1347528"/>
                    <a:ext cx="2043430" cy="33782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366" name="Straight Connector 365">
                    <a:extLst>
                      <a:ext uri="{FF2B5EF4-FFF2-40B4-BE49-F238E27FC236}">
                        <a16:creationId xmlns:a16="http://schemas.microsoft.com/office/drawing/2014/main" id="{16CA434E-76B5-4021-A900-FC07B7F6B961}"/>
                      </a:ext>
                    </a:extLst>
                  </p:cNvPr>
                  <p:cNvCxnSpPr/>
                  <p:nvPr/>
                </p:nvCxnSpPr>
                <p:spPr>
                  <a:xfrm>
                    <a:off x="457832" y="1376443"/>
                    <a:ext cx="2043430" cy="0"/>
                  </a:xfrm>
                  <a:prstGeom prst="line">
                    <a:avLst/>
                  </a:prstGeom>
                  <a:ln w="3175"/>
                </p:spPr>
                <p:style>
                  <a:lnRef idx="1">
                    <a:schemeClr val="dk1"/>
                  </a:lnRef>
                  <a:fillRef idx="0">
                    <a:schemeClr val="dk1"/>
                  </a:fillRef>
                  <a:effectRef idx="0">
                    <a:schemeClr val="dk1"/>
                  </a:effectRef>
                  <a:fontRef idx="minor">
                    <a:schemeClr val="tx1"/>
                  </a:fontRef>
                </p:style>
              </p:cxnSp>
              <p:sp>
                <p:nvSpPr>
                  <p:cNvPr id="367" name="Rectangle 366">
                    <a:extLst>
                      <a:ext uri="{FF2B5EF4-FFF2-40B4-BE49-F238E27FC236}">
                        <a16:creationId xmlns:a16="http://schemas.microsoft.com/office/drawing/2014/main" id="{3385F6B5-F58E-40E1-A459-D5C9C8522293}"/>
                      </a:ext>
                    </a:extLst>
                  </p:cNvPr>
                  <p:cNvSpPr/>
                  <p:nvPr/>
                </p:nvSpPr>
                <p:spPr>
                  <a:xfrm>
                    <a:off x="457832" y="1537565"/>
                    <a:ext cx="204343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368" name="Group 367">
                    <a:extLst>
                      <a:ext uri="{FF2B5EF4-FFF2-40B4-BE49-F238E27FC236}">
                        <a16:creationId xmlns:a16="http://schemas.microsoft.com/office/drawing/2014/main" id="{BE568245-5BE3-4AC0-A95F-348D378849AC}"/>
                      </a:ext>
                    </a:extLst>
                  </p:cNvPr>
                  <p:cNvGrpSpPr/>
                  <p:nvPr/>
                </p:nvGrpSpPr>
                <p:grpSpPr>
                  <a:xfrm>
                    <a:off x="498608" y="1558184"/>
                    <a:ext cx="79180" cy="79063"/>
                    <a:chOff x="498608" y="1558184"/>
                    <a:chExt cx="79200" cy="79200"/>
                  </a:xfrm>
                </p:grpSpPr>
                <p:sp>
                  <p:nvSpPr>
                    <p:cNvPr id="414" name="Rectangle 413">
                      <a:extLst>
                        <a:ext uri="{FF2B5EF4-FFF2-40B4-BE49-F238E27FC236}">
                          <a16:creationId xmlns:a16="http://schemas.microsoft.com/office/drawing/2014/main" id="{016C8D46-7BFF-4A3D-A93E-9AD1251C9110}"/>
                        </a:ext>
                      </a:extLst>
                    </p:cNvPr>
                    <p:cNvSpPr/>
                    <p:nvPr/>
                  </p:nvSpPr>
                  <p:spPr>
                    <a:xfrm>
                      <a:off x="511932" y="1570598"/>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15" name="Rectangle 414">
                      <a:extLst>
                        <a:ext uri="{FF2B5EF4-FFF2-40B4-BE49-F238E27FC236}">
                          <a16:creationId xmlns:a16="http://schemas.microsoft.com/office/drawing/2014/main" id="{889A8658-F864-463E-AE06-BBDD9A142B21}"/>
                        </a:ext>
                      </a:extLst>
                    </p:cNvPr>
                    <p:cNvSpPr/>
                    <p:nvPr/>
                  </p:nvSpPr>
                  <p:spPr>
                    <a:xfrm>
                      <a:off x="498608" y="1558184"/>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69" name="Group 368">
                    <a:extLst>
                      <a:ext uri="{FF2B5EF4-FFF2-40B4-BE49-F238E27FC236}">
                        <a16:creationId xmlns:a16="http://schemas.microsoft.com/office/drawing/2014/main" id="{5B062E7D-DD6B-4BCF-B4DD-2A8876FD63DD}"/>
                      </a:ext>
                    </a:extLst>
                  </p:cNvPr>
                  <p:cNvGrpSpPr/>
                  <p:nvPr/>
                </p:nvGrpSpPr>
                <p:grpSpPr>
                  <a:xfrm>
                    <a:off x="1523009" y="1556519"/>
                    <a:ext cx="78721" cy="78604"/>
                    <a:chOff x="1523009" y="1556519"/>
                    <a:chExt cx="79200" cy="79200"/>
                  </a:xfrm>
                </p:grpSpPr>
                <p:sp>
                  <p:nvSpPr>
                    <p:cNvPr id="412" name="Rectangle 411">
                      <a:extLst>
                        <a:ext uri="{FF2B5EF4-FFF2-40B4-BE49-F238E27FC236}">
                          <a16:creationId xmlns:a16="http://schemas.microsoft.com/office/drawing/2014/main" id="{9CDDF44D-1980-40C4-B94A-2A5957AF2B0B}"/>
                        </a:ext>
                      </a:extLst>
                    </p:cNvPr>
                    <p:cNvSpPr/>
                    <p:nvPr/>
                  </p:nvSpPr>
                  <p:spPr>
                    <a:xfrm>
                      <a:off x="1536333" y="1568933"/>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13" name="Rectangle 412">
                      <a:extLst>
                        <a:ext uri="{FF2B5EF4-FFF2-40B4-BE49-F238E27FC236}">
                          <a16:creationId xmlns:a16="http://schemas.microsoft.com/office/drawing/2014/main" id="{4F1B7C22-9B0C-43B1-8E28-0820006C91EF}"/>
                        </a:ext>
                      </a:extLst>
                    </p:cNvPr>
                    <p:cNvSpPr/>
                    <p:nvPr/>
                  </p:nvSpPr>
                  <p:spPr>
                    <a:xfrm>
                      <a:off x="1523009" y="1556519"/>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70" name="Group 369">
                    <a:extLst>
                      <a:ext uri="{FF2B5EF4-FFF2-40B4-BE49-F238E27FC236}">
                        <a16:creationId xmlns:a16="http://schemas.microsoft.com/office/drawing/2014/main" id="{B6993402-9BF1-4A5C-85E3-516B2973E7DD}"/>
                      </a:ext>
                    </a:extLst>
                  </p:cNvPr>
                  <p:cNvGrpSpPr/>
                  <p:nvPr/>
                </p:nvGrpSpPr>
                <p:grpSpPr>
                  <a:xfrm>
                    <a:off x="1352722" y="1558643"/>
                    <a:ext cx="78721" cy="78604"/>
                    <a:chOff x="1352722" y="1558643"/>
                    <a:chExt cx="79200" cy="79200"/>
                  </a:xfrm>
                </p:grpSpPr>
                <p:sp>
                  <p:nvSpPr>
                    <p:cNvPr id="410" name="Rectangle 409">
                      <a:extLst>
                        <a:ext uri="{FF2B5EF4-FFF2-40B4-BE49-F238E27FC236}">
                          <a16:creationId xmlns:a16="http://schemas.microsoft.com/office/drawing/2014/main" id="{23648BF2-B991-452C-9BD1-281F2DF8CC73}"/>
                        </a:ext>
                      </a:extLst>
                    </p:cNvPr>
                    <p:cNvSpPr/>
                    <p:nvPr/>
                  </p:nvSpPr>
                  <p:spPr>
                    <a:xfrm>
                      <a:off x="1366046" y="1571057"/>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11" name="Rectangle 410">
                      <a:extLst>
                        <a:ext uri="{FF2B5EF4-FFF2-40B4-BE49-F238E27FC236}">
                          <a16:creationId xmlns:a16="http://schemas.microsoft.com/office/drawing/2014/main" id="{E6235A38-0268-48C9-928F-700E75E9E0D5}"/>
                        </a:ext>
                      </a:extLst>
                    </p:cNvPr>
                    <p:cNvSpPr/>
                    <p:nvPr/>
                  </p:nvSpPr>
                  <p:spPr>
                    <a:xfrm>
                      <a:off x="1352722" y="1558643"/>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71" name="Group 370">
                    <a:extLst>
                      <a:ext uri="{FF2B5EF4-FFF2-40B4-BE49-F238E27FC236}">
                        <a16:creationId xmlns:a16="http://schemas.microsoft.com/office/drawing/2014/main" id="{DF3573DE-1D45-48B0-849C-2E27835AF634}"/>
                      </a:ext>
                    </a:extLst>
                  </p:cNvPr>
                  <p:cNvGrpSpPr/>
                  <p:nvPr/>
                </p:nvGrpSpPr>
                <p:grpSpPr>
                  <a:xfrm>
                    <a:off x="1182434" y="1558643"/>
                    <a:ext cx="78721" cy="78604"/>
                    <a:chOff x="1182434" y="1558643"/>
                    <a:chExt cx="79200" cy="79200"/>
                  </a:xfrm>
                </p:grpSpPr>
                <p:sp>
                  <p:nvSpPr>
                    <p:cNvPr id="408" name="Rectangle 407">
                      <a:extLst>
                        <a:ext uri="{FF2B5EF4-FFF2-40B4-BE49-F238E27FC236}">
                          <a16:creationId xmlns:a16="http://schemas.microsoft.com/office/drawing/2014/main" id="{5690BF91-90CC-4FB9-B573-EA3F68745E3A}"/>
                        </a:ext>
                      </a:extLst>
                    </p:cNvPr>
                    <p:cNvSpPr/>
                    <p:nvPr/>
                  </p:nvSpPr>
                  <p:spPr>
                    <a:xfrm>
                      <a:off x="1195758" y="1571057"/>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09" name="Rectangle 408">
                      <a:extLst>
                        <a:ext uri="{FF2B5EF4-FFF2-40B4-BE49-F238E27FC236}">
                          <a16:creationId xmlns:a16="http://schemas.microsoft.com/office/drawing/2014/main" id="{C905578F-870C-40BD-8E1C-E5DFA3A5AB9F}"/>
                        </a:ext>
                      </a:extLst>
                    </p:cNvPr>
                    <p:cNvSpPr/>
                    <p:nvPr/>
                  </p:nvSpPr>
                  <p:spPr>
                    <a:xfrm>
                      <a:off x="1182434" y="1558643"/>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72" name="Group 371">
                    <a:extLst>
                      <a:ext uri="{FF2B5EF4-FFF2-40B4-BE49-F238E27FC236}">
                        <a16:creationId xmlns:a16="http://schemas.microsoft.com/office/drawing/2014/main" id="{A07BEE40-DE4F-4B03-AC19-E42945383D3E}"/>
                      </a:ext>
                    </a:extLst>
                  </p:cNvPr>
                  <p:cNvGrpSpPr/>
                  <p:nvPr/>
                </p:nvGrpSpPr>
                <p:grpSpPr>
                  <a:xfrm>
                    <a:off x="1007978" y="1558325"/>
                    <a:ext cx="78721" cy="78604"/>
                    <a:chOff x="1007978" y="1558325"/>
                    <a:chExt cx="79200" cy="79200"/>
                  </a:xfrm>
                </p:grpSpPr>
                <p:sp>
                  <p:nvSpPr>
                    <p:cNvPr id="406" name="Rectangle 405">
                      <a:extLst>
                        <a:ext uri="{FF2B5EF4-FFF2-40B4-BE49-F238E27FC236}">
                          <a16:creationId xmlns:a16="http://schemas.microsoft.com/office/drawing/2014/main" id="{B7CE0A81-EEB3-498D-B95A-4D2D28F65869}"/>
                        </a:ext>
                      </a:extLst>
                    </p:cNvPr>
                    <p:cNvSpPr/>
                    <p:nvPr/>
                  </p:nvSpPr>
                  <p:spPr>
                    <a:xfrm>
                      <a:off x="1021302" y="1570739"/>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07" name="Rectangle 406">
                      <a:extLst>
                        <a:ext uri="{FF2B5EF4-FFF2-40B4-BE49-F238E27FC236}">
                          <a16:creationId xmlns:a16="http://schemas.microsoft.com/office/drawing/2014/main" id="{505AF7DA-F0D5-494F-83B1-D06E7B2A386A}"/>
                        </a:ext>
                      </a:extLst>
                    </p:cNvPr>
                    <p:cNvSpPr/>
                    <p:nvPr/>
                  </p:nvSpPr>
                  <p:spPr>
                    <a:xfrm>
                      <a:off x="1007978" y="1558325"/>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73" name="Group 372">
                    <a:extLst>
                      <a:ext uri="{FF2B5EF4-FFF2-40B4-BE49-F238E27FC236}">
                        <a16:creationId xmlns:a16="http://schemas.microsoft.com/office/drawing/2014/main" id="{013E9633-A2DD-4DAC-A270-84E8425F112B}"/>
                      </a:ext>
                    </a:extLst>
                  </p:cNvPr>
                  <p:cNvGrpSpPr/>
                  <p:nvPr/>
                </p:nvGrpSpPr>
                <p:grpSpPr>
                  <a:xfrm>
                    <a:off x="840227" y="1558183"/>
                    <a:ext cx="78721" cy="78604"/>
                    <a:chOff x="840227" y="1558183"/>
                    <a:chExt cx="79200" cy="79200"/>
                  </a:xfrm>
                </p:grpSpPr>
                <p:sp>
                  <p:nvSpPr>
                    <p:cNvPr id="404" name="Rectangle 403">
                      <a:extLst>
                        <a:ext uri="{FF2B5EF4-FFF2-40B4-BE49-F238E27FC236}">
                          <a16:creationId xmlns:a16="http://schemas.microsoft.com/office/drawing/2014/main" id="{658CC476-9D92-4ECA-966B-D34D75AF4E5B}"/>
                        </a:ext>
                      </a:extLst>
                    </p:cNvPr>
                    <p:cNvSpPr/>
                    <p:nvPr/>
                  </p:nvSpPr>
                  <p:spPr>
                    <a:xfrm>
                      <a:off x="853551" y="1570597"/>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05" name="Rectangle 404">
                      <a:extLst>
                        <a:ext uri="{FF2B5EF4-FFF2-40B4-BE49-F238E27FC236}">
                          <a16:creationId xmlns:a16="http://schemas.microsoft.com/office/drawing/2014/main" id="{44A0C6C8-E369-45A8-BCE7-27369E03739E}"/>
                        </a:ext>
                      </a:extLst>
                    </p:cNvPr>
                    <p:cNvSpPr/>
                    <p:nvPr/>
                  </p:nvSpPr>
                  <p:spPr>
                    <a:xfrm>
                      <a:off x="840227" y="1558183"/>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74" name="Group 373">
                    <a:extLst>
                      <a:ext uri="{FF2B5EF4-FFF2-40B4-BE49-F238E27FC236}">
                        <a16:creationId xmlns:a16="http://schemas.microsoft.com/office/drawing/2014/main" id="{FCCF3FF8-B63B-41A0-8655-87C8F02661D0}"/>
                      </a:ext>
                    </a:extLst>
                  </p:cNvPr>
                  <p:cNvGrpSpPr/>
                  <p:nvPr/>
                </p:nvGrpSpPr>
                <p:grpSpPr>
                  <a:xfrm>
                    <a:off x="667433" y="1558183"/>
                    <a:ext cx="78721" cy="78604"/>
                    <a:chOff x="667433" y="1558183"/>
                    <a:chExt cx="79200" cy="79200"/>
                  </a:xfrm>
                </p:grpSpPr>
                <p:sp>
                  <p:nvSpPr>
                    <p:cNvPr id="402" name="Rectangle 401">
                      <a:extLst>
                        <a:ext uri="{FF2B5EF4-FFF2-40B4-BE49-F238E27FC236}">
                          <a16:creationId xmlns:a16="http://schemas.microsoft.com/office/drawing/2014/main" id="{A81988EF-50AD-4196-B6EC-9BB06FC4B248}"/>
                        </a:ext>
                      </a:extLst>
                    </p:cNvPr>
                    <p:cNvSpPr/>
                    <p:nvPr/>
                  </p:nvSpPr>
                  <p:spPr>
                    <a:xfrm>
                      <a:off x="680757" y="1570597"/>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03" name="Rectangle 402">
                      <a:extLst>
                        <a:ext uri="{FF2B5EF4-FFF2-40B4-BE49-F238E27FC236}">
                          <a16:creationId xmlns:a16="http://schemas.microsoft.com/office/drawing/2014/main" id="{B40D999F-6F1C-4129-8B36-538010326EE8}"/>
                        </a:ext>
                      </a:extLst>
                    </p:cNvPr>
                    <p:cNvSpPr/>
                    <p:nvPr/>
                  </p:nvSpPr>
                  <p:spPr>
                    <a:xfrm>
                      <a:off x="667433" y="1558183"/>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75" name="Group 374">
                    <a:extLst>
                      <a:ext uri="{FF2B5EF4-FFF2-40B4-BE49-F238E27FC236}">
                        <a16:creationId xmlns:a16="http://schemas.microsoft.com/office/drawing/2014/main" id="{8A3C83A5-74A4-4E94-AC0C-2498FA56C2D8}"/>
                      </a:ext>
                    </a:extLst>
                  </p:cNvPr>
                  <p:cNvGrpSpPr/>
                  <p:nvPr/>
                </p:nvGrpSpPr>
                <p:grpSpPr>
                  <a:xfrm>
                    <a:off x="2379277" y="1556447"/>
                    <a:ext cx="78721" cy="78604"/>
                    <a:chOff x="2379277" y="1556447"/>
                    <a:chExt cx="79200" cy="79200"/>
                  </a:xfrm>
                </p:grpSpPr>
                <p:sp>
                  <p:nvSpPr>
                    <p:cNvPr id="400" name="Rectangle 399">
                      <a:extLst>
                        <a:ext uri="{FF2B5EF4-FFF2-40B4-BE49-F238E27FC236}">
                          <a16:creationId xmlns:a16="http://schemas.microsoft.com/office/drawing/2014/main" id="{C3B44284-022E-4E70-BA13-957C8BFA49B6}"/>
                        </a:ext>
                      </a:extLst>
                    </p:cNvPr>
                    <p:cNvSpPr/>
                    <p:nvPr/>
                  </p:nvSpPr>
                  <p:spPr>
                    <a:xfrm>
                      <a:off x="2392601" y="1568861"/>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01" name="Rectangle 400">
                      <a:extLst>
                        <a:ext uri="{FF2B5EF4-FFF2-40B4-BE49-F238E27FC236}">
                          <a16:creationId xmlns:a16="http://schemas.microsoft.com/office/drawing/2014/main" id="{5B26EC91-5DAA-4566-A2E3-353702265B01}"/>
                        </a:ext>
                      </a:extLst>
                    </p:cNvPr>
                    <p:cNvSpPr/>
                    <p:nvPr/>
                  </p:nvSpPr>
                  <p:spPr>
                    <a:xfrm>
                      <a:off x="2379277" y="1556447"/>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76" name="Group 375">
                    <a:extLst>
                      <a:ext uri="{FF2B5EF4-FFF2-40B4-BE49-F238E27FC236}">
                        <a16:creationId xmlns:a16="http://schemas.microsoft.com/office/drawing/2014/main" id="{A7346E4C-2874-4AAE-A023-E86CF40EA060}"/>
                      </a:ext>
                    </a:extLst>
                  </p:cNvPr>
                  <p:cNvGrpSpPr/>
                  <p:nvPr/>
                </p:nvGrpSpPr>
                <p:grpSpPr>
                  <a:xfrm>
                    <a:off x="2208987" y="1556447"/>
                    <a:ext cx="78721" cy="78604"/>
                    <a:chOff x="2208987" y="1556447"/>
                    <a:chExt cx="79200" cy="79200"/>
                  </a:xfrm>
                </p:grpSpPr>
                <p:sp>
                  <p:nvSpPr>
                    <p:cNvPr id="398" name="Rectangle 397">
                      <a:extLst>
                        <a:ext uri="{FF2B5EF4-FFF2-40B4-BE49-F238E27FC236}">
                          <a16:creationId xmlns:a16="http://schemas.microsoft.com/office/drawing/2014/main" id="{AE5C5098-0315-4267-A967-F3C331A391BA}"/>
                        </a:ext>
                      </a:extLst>
                    </p:cNvPr>
                    <p:cNvSpPr/>
                    <p:nvPr/>
                  </p:nvSpPr>
                  <p:spPr>
                    <a:xfrm>
                      <a:off x="2222311" y="1568861"/>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99" name="Rectangle 398">
                      <a:extLst>
                        <a:ext uri="{FF2B5EF4-FFF2-40B4-BE49-F238E27FC236}">
                          <a16:creationId xmlns:a16="http://schemas.microsoft.com/office/drawing/2014/main" id="{BE8816C0-E524-4CC0-A084-659E1083B557}"/>
                        </a:ext>
                      </a:extLst>
                    </p:cNvPr>
                    <p:cNvSpPr/>
                    <p:nvPr/>
                  </p:nvSpPr>
                  <p:spPr>
                    <a:xfrm>
                      <a:off x="2208987" y="1556447"/>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77" name="Group 376">
                    <a:extLst>
                      <a:ext uri="{FF2B5EF4-FFF2-40B4-BE49-F238E27FC236}">
                        <a16:creationId xmlns:a16="http://schemas.microsoft.com/office/drawing/2014/main" id="{1EDAA267-93EB-4ABC-89EF-7F02B8A82E01}"/>
                      </a:ext>
                    </a:extLst>
                  </p:cNvPr>
                  <p:cNvGrpSpPr/>
                  <p:nvPr/>
                </p:nvGrpSpPr>
                <p:grpSpPr>
                  <a:xfrm>
                    <a:off x="2038700" y="1558643"/>
                    <a:ext cx="78721" cy="78604"/>
                    <a:chOff x="2038700" y="1558643"/>
                    <a:chExt cx="79200" cy="79200"/>
                  </a:xfrm>
                </p:grpSpPr>
                <p:sp>
                  <p:nvSpPr>
                    <p:cNvPr id="396" name="Rectangle 395">
                      <a:extLst>
                        <a:ext uri="{FF2B5EF4-FFF2-40B4-BE49-F238E27FC236}">
                          <a16:creationId xmlns:a16="http://schemas.microsoft.com/office/drawing/2014/main" id="{6BDBB045-7A9C-4F5B-A6F3-D3D696CAD0F6}"/>
                        </a:ext>
                      </a:extLst>
                    </p:cNvPr>
                    <p:cNvSpPr/>
                    <p:nvPr/>
                  </p:nvSpPr>
                  <p:spPr>
                    <a:xfrm>
                      <a:off x="2052024" y="1571057"/>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97" name="Rectangle 396">
                      <a:extLst>
                        <a:ext uri="{FF2B5EF4-FFF2-40B4-BE49-F238E27FC236}">
                          <a16:creationId xmlns:a16="http://schemas.microsoft.com/office/drawing/2014/main" id="{561319E1-94B6-4312-88E6-97915DBF4020}"/>
                        </a:ext>
                      </a:extLst>
                    </p:cNvPr>
                    <p:cNvSpPr/>
                    <p:nvPr/>
                  </p:nvSpPr>
                  <p:spPr>
                    <a:xfrm>
                      <a:off x="2038700" y="1558643"/>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78" name="Group 377">
                    <a:extLst>
                      <a:ext uri="{FF2B5EF4-FFF2-40B4-BE49-F238E27FC236}">
                        <a16:creationId xmlns:a16="http://schemas.microsoft.com/office/drawing/2014/main" id="{9C9A419C-1F29-4E59-A138-AED107562319}"/>
                      </a:ext>
                    </a:extLst>
                  </p:cNvPr>
                  <p:cNvGrpSpPr/>
                  <p:nvPr/>
                </p:nvGrpSpPr>
                <p:grpSpPr>
                  <a:xfrm>
                    <a:off x="1866240" y="1558156"/>
                    <a:ext cx="78721" cy="78604"/>
                    <a:chOff x="1866240" y="1558156"/>
                    <a:chExt cx="79200" cy="79200"/>
                  </a:xfrm>
                </p:grpSpPr>
                <p:sp>
                  <p:nvSpPr>
                    <p:cNvPr id="394" name="Rectangle 393">
                      <a:extLst>
                        <a:ext uri="{FF2B5EF4-FFF2-40B4-BE49-F238E27FC236}">
                          <a16:creationId xmlns:a16="http://schemas.microsoft.com/office/drawing/2014/main" id="{A786072B-ACB2-4165-AB4A-7F407D1EBC20}"/>
                        </a:ext>
                      </a:extLst>
                    </p:cNvPr>
                    <p:cNvSpPr/>
                    <p:nvPr/>
                  </p:nvSpPr>
                  <p:spPr>
                    <a:xfrm>
                      <a:off x="1879564" y="1570570"/>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95" name="Rectangle 394">
                      <a:extLst>
                        <a:ext uri="{FF2B5EF4-FFF2-40B4-BE49-F238E27FC236}">
                          <a16:creationId xmlns:a16="http://schemas.microsoft.com/office/drawing/2014/main" id="{A6F8D518-AED8-4246-BF48-C40CB8FDD5CE}"/>
                        </a:ext>
                      </a:extLst>
                    </p:cNvPr>
                    <p:cNvSpPr/>
                    <p:nvPr/>
                  </p:nvSpPr>
                  <p:spPr>
                    <a:xfrm>
                      <a:off x="1866240" y="1558156"/>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79" name="Group 378">
                    <a:extLst>
                      <a:ext uri="{FF2B5EF4-FFF2-40B4-BE49-F238E27FC236}">
                        <a16:creationId xmlns:a16="http://schemas.microsoft.com/office/drawing/2014/main" id="{4E85360E-D510-41E4-8B85-808A3235DA44}"/>
                      </a:ext>
                    </a:extLst>
                  </p:cNvPr>
                  <p:cNvGrpSpPr/>
                  <p:nvPr/>
                </p:nvGrpSpPr>
                <p:grpSpPr>
                  <a:xfrm>
                    <a:off x="1695152" y="1557896"/>
                    <a:ext cx="78721" cy="78604"/>
                    <a:chOff x="1695152" y="1557896"/>
                    <a:chExt cx="79200" cy="79200"/>
                  </a:xfrm>
                </p:grpSpPr>
                <p:sp>
                  <p:nvSpPr>
                    <p:cNvPr id="392" name="Rectangle 391">
                      <a:extLst>
                        <a:ext uri="{FF2B5EF4-FFF2-40B4-BE49-F238E27FC236}">
                          <a16:creationId xmlns:a16="http://schemas.microsoft.com/office/drawing/2014/main" id="{4491BFB3-7CAE-4CF2-B964-09ADFB919022}"/>
                        </a:ext>
                      </a:extLst>
                    </p:cNvPr>
                    <p:cNvSpPr/>
                    <p:nvPr/>
                  </p:nvSpPr>
                  <p:spPr>
                    <a:xfrm>
                      <a:off x="1708476" y="1570310"/>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93" name="Rectangle 392">
                      <a:extLst>
                        <a:ext uri="{FF2B5EF4-FFF2-40B4-BE49-F238E27FC236}">
                          <a16:creationId xmlns:a16="http://schemas.microsoft.com/office/drawing/2014/main" id="{A3266CAE-9D37-4D97-AD6A-5CCD3A3495B2}"/>
                        </a:ext>
                      </a:extLst>
                    </p:cNvPr>
                    <p:cNvSpPr/>
                    <p:nvPr/>
                  </p:nvSpPr>
                  <p:spPr>
                    <a:xfrm>
                      <a:off x="1695152" y="1557896"/>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380" name="Oval 379">
                    <a:extLst>
                      <a:ext uri="{FF2B5EF4-FFF2-40B4-BE49-F238E27FC236}">
                        <a16:creationId xmlns:a16="http://schemas.microsoft.com/office/drawing/2014/main" id="{BF9F12A4-0A4A-4AF5-9E6C-FD842504467A}"/>
                      </a:ext>
                    </a:extLst>
                  </p:cNvPr>
                  <p:cNvSpPr/>
                  <p:nvPr/>
                </p:nvSpPr>
                <p:spPr>
                  <a:xfrm>
                    <a:off x="511928" y="1483671"/>
                    <a:ext cx="45707" cy="4564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1" name="Oval 380">
                    <a:extLst>
                      <a:ext uri="{FF2B5EF4-FFF2-40B4-BE49-F238E27FC236}">
                        <a16:creationId xmlns:a16="http://schemas.microsoft.com/office/drawing/2014/main" id="{F60E7382-F4CE-4CCF-92E8-3E9367F36B15}"/>
                      </a:ext>
                    </a:extLst>
                  </p:cNvPr>
                  <p:cNvSpPr/>
                  <p:nvPr/>
                </p:nvSpPr>
                <p:spPr>
                  <a:xfrm>
                    <a:off x="1192415" y="1486448"/>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2" name="Oval 381">
                    <a:extLst>
                      <a:ext uri="{FF2B5EF4-FFF2-40B4-BE49-F238E27FC236}">
                        <a16:creationId xmlns:a16="http://schemas.microsoft.com/office/drawing/2014/main" id="{8452EB4B-91A6-4368-A7E5-DBF7EF7570F0}"/>
                      </a:ext>
                    </a:extLst>
                  </p:cNvPr>
                  <p:cNvSpPr/>
                  <p:nvPr/>
                </p:nvSpPr>
                <p:spPr>
                  <a:xfrm>
                    <a:off x="1025824" y="1486448"/>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3" name="Oval 382">
                    <a:extLst>
                      <a:ext uri="{FF2B5EF4-FFF2-40B4-BE49-F238E27FC236}">
                        <a16:creationId xmlns:a16="http://schemas.microsoft.com/office/drawing/2014/main" id="{FCBF7243-464B-48BD-BA36-1AB045927A39}"/>
                      </a:ext>
                    </a:extLst>
                  </p:cNvPr>
                  <p:cNvSpPr/>
                  <p:nvPr/>
                </p:nvSpPr>
                <p:spPr>
                  <a:xfrm>
                    <a:off x="854350" y="1486448"/>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4" name="Oval 383">
                    <a:extLst>
                      <a:ext uri="{FF2B5EF4-FFF2-40B4-BE49-F238E27FC236}">
                        <a16:creationId xmlns:a16="http://schemas.microsoft.com/office/drawing/2014/main" id="{5DD8B1ED-AF2D-43BA-B313-4A757CABE81E}"/>
                      </a:ext>
                    </a:extLst>
                  </p:cNvPr>
                  <p:cNvSpPr/>
                  <p:nvPr/>
                </p:nvSpPr>
                <p:spPr>
                  <a:xfrm>
                    <a:off x="681559" y="1486448"/>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5" name="Oval 384">
                    <a:extLst>
                      <a:ext uri="{FF2B5EF4-FFF2-40B4-BE49-F238E27FC236}">
                        <a16:creationId xmlns:a16="http://schemas.microsoft.com/office/drawing/2014/main" id="{BBB92638-AA0F-4E8E-BEFC-ECBFD5FD864B}"/>
                      </a:ext>
                    </a:extLst>
                  </p:cNvPr>
                  <p:cNvSpPr/>
                  <p:nvPr/>
                </p:nvSpPr>
                <p:spPr>
                  <a:xfrm>
                    <a:off x="2051091" y="1483671"/>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6" name="Oval 385">
                    <a:extLst>
                      <a:ext uri="{FF2B5EF4-FFF2-40B4-BE49-F238E27FC236}">
                        <a16:creationId xmlns:a16="http://schemas.microsoft.com/office/drawing/2014/main" id="{045C2A7A-16AA-444D-9DDD-65AF24DC8B2A}"/>
                      </a:ext>
                    </a:extLst>
                  </p:cNvPr>
                  <p:cNvSpPr/>
                  <p:nvPr/>
                </p:nvSpPr>
                <p:spPr>
                  <a:xfrm>
                    <a:off x="1882769" y="1485067"/>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7" name="Oval 386">
                    <a:extLst>
                      <a:ext uri="{FF2B5EF4-FFF2-40B4-BE49-F238E27FC236}">
                        <a16:creationId xmlns:a16="http://schemas.microsoft.com/office/drawing/2014/main" id="{A156E66C-5AD5-4FF1-95A1-C0D76169A3D2}"/>
                      </a:ext>
                    </a:extLst>
                  </p:cNvPr>
                  <p:cNvSpPr/>
                  <p:nvPr/>
                </p:nvSpPr>
                <p:spPr>
                  <a:xfrm>
                    <a:off x="1707480" y="1486448"/>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8" name="Oval 387">
                    <a:extLst>
                      <a:ext uri="{FF2B5EF4-FFF2-40B4-BE49-F238E27FC236}">
                        <a16:creationId xmlns:a16="http://schemas.microsoft.com/office/drawing/2014/main" id="{085665D9-6669-43F1-9AFD-DF26F3780A4F}"/>
                      </a:ext>
                    </a:extLst>
                  </p:cNvPr>
                  <p:cNvSpPr/>
                  <p:nvPr/>
                </p:nvSpPr>
                <p:spPr>
                  <a:xfrm>
                    <a:off x="1532121" y="1486448"/>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9" name="Oval 388">
                    <a:extLst>
                      <a:ext uri="{FF2B5EF4-FFF2-40B4-BE49-F238E27FC236}">
                        <a16:creationId xmlns:a16="http://schemas.microsoft.com/office/drawing/2014/main" id="{7E3DAF75-3B8A-4DD5-A770-6E2ED9B717EC}"/>
                      </a:ext>
                    </a:extLst>
                  </p:cNvPr>
                  <p:cNvSpPr/>
                  <p:nvPr/>
                </p:nvSpPr>
                <p:spPr>
                  <a:xfrm>
                    <a:off x="1362701" y="1486448"/>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90" name="Oval 389">
                    <a:extLst>
                      <a:ext uri="{FF2B5EF4-FFF2-40B4-BE49-F238E27FC236}">
                        <a16:creationId xmlns:a16="http://schemas.microsoft.com/office/drawing/2014/main" id="{52009B84-8807-4599-938E-78D10EEE7AEA}"/>
                      </a:ext>
                    </a:extLst>
                  </p:cNvPr>
                  <p:cNvSpPr/>
                  <p:nvPr/>
                </p:nvSpPr>
                <p:spPr>
                  <a:xfrm>
                    <a:off x="2223093" y="1486448"/>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91" name="Oval 390">
                    <a:extLst>
                      <a:ext uri="{FF2B5EF4-FFF2-40B4-BE49-F238E27FC236}">
                        <a16:creationId xmlns:a16="http://schemas.microsoft.com/office/drawing/2014/main" id="{2EB12DE5-8D45-44E8-A329-FE77AB4E4014}"/>
                      </a:ext>
                    </a:extLst>
                  </p:cNvPr>
                  <p:cNvSpPr/>
                  <p:nvPr/>
                </p:nvSpPr>
                <p:spPr>
                  <a:xfrm>
                    <a:off x="2396766" y="1483671"/>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57" name="Group 356">
                  <a:extLst>
                    <a:ext uri="{FF2B5EF4-FFF2-40B4-BE49-F238E27FC236}">
                      <a16:creationId xmlns:a16="http://schemas.microsoft.com/office/drawing/2014/main" id="{DA752D84-6408-4931-8FCA-940E5E968CB3}"/>
                    </a:ext>
                  </a:extLst>
                </p:cNvPr>
                <p:cNvGrpSpPr/>
                <p:nvPr/>
              </p:nvGrpSpPr>
              <p:grpSpPr>
                <a:xfrm rot="5400000">
                  <a:off x="195431" y="257103"/>
                  <a:ext cx="72000" cy="151200"/>
                  <a:chOff x="195429" y="257101"/>
                  <a:chExt cx="72000" cy="151200"/>
                </a:xfrm>
              </p:grpSpPr>
              <p:sp>
                <p:nvSpPr>
                  <p:cNvPr id="362" name="Oval 361">
                    <a:extLst>
                      <a:ext uri="{FF2B5EF4-FFF2-40B4-BE49-F238E27FC236}">
                        <a16:creationId xmlns:a16="http://schemas.microsoft.com/office/drawing/2014/main" id="{BD297DAA-E8E7-4674-B3A1-25F045D4813C}"/>
                      </a:ext>
                    </a:extLst>
                  </p:cNvPr>
                  <p:cNvSpPr/>
                  <p:nvPr/>
                </p:nvSpPr>
                <p:spPr>
                  <a:xfrm>
                    <a:off x="220627" y="285287"/>
                    <a:ext cx="25201" cy="252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63" name="Rectangle 362">
                    <a:extLst>
                      <a:ext uri="{FF2B5EF4-FFF2-40B4-BE49-F238E27FC236}">
                        <a16:creationId xmlns:a16="http://schemas.microsoft.com/office/drawing/2014/main" id="{03804792-0DEA-4AB9-A182-1FD76221A432}"/>
                      </a:ext>
                    </a:extLst>
                  </p:cNvPr>
                  <p:cNvSpPr/>
                  <p:nvPr/>
                </p:nvSpPr>
                <p:spPr>
                  <a:xfrm>
                    <a:off x="195429" y="257101"/>
                    <a:ext cx="72000" cy="151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64" name="Oval 363">
                    <a:extLst>
                      <a:ext uri="{FF2B5EF4-FFF2-40B4-BE49-F238E27FC236}">
                        <a16:creationId xmlns:a16="http://schemas.microsoft.com/office/drawing/2014/main" id="{371DA3B5-77F7-46B4-941A-ACC64AB51B20}"/>
                      </a:ext>
                    </a:extLst>
                  </p:cNvPr>
                  <p:cNvSpPr/>
                  <p:nvPr/>
                </p:nvSpPr>
                <p:spPr>
                  <a:xfrm>
                    <a:off x="219294" y="358213"/>
                    <a:ext cx="24765" cy="24765"/>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358" name="Oval 357">
                  <a:extLst>
                    <a:ext uri="{FF2B5EF4-FFF2-40B4-BE49-F238E27FC236}">
                      <a16:creationId xmlns:a16="http://schemas.microsoft.com/office/drawing/2014/main" id="{8D7BED6C-519B-4A41-A9F6-6E4C5C476493}"/>
                    </a:ext>
                  </a:extLst>
                </p:cNvPr>
                <p:cNvSpPr/>
                <p:nvPr/>
              </p:nvSpPr>
              <p:spPr>
                <a:xfrm>
                  <a:off x="2449656" y="1785433"/>
                  <a:ext cx="64800" cy="648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59" name="Oval 358">
                  <a:extLst>
                    <a:ext uri="{FF2B5EF4-FFF2-40B4-BE49-F238E27FC236}">
                      <a16:creationId xmlns:a16="http://schemas.microsoft.com/office/drawing/2014/main" id="{08768E8C-B0C9-4E5A-AA0E-8342A402DA5F}"/>
                    </a:ext>
                  </a:extLst>
                </p:cNvPr>
                <p:cNvSpPr/>
                <p:nvPr/>
              </p:nvSpPr>
              <p:spPr>
                <a:xfrm>
                  <a:off x="2448504" y="176842"/>
                  <a:ext cx="64770" cy="6477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60" name="Oval 359">
                  <a:extLst>
                    <a:ext uri="{FF2B5EF4-FFF2-40B4-BE49-F238E27FC236}">
                      <a16:creationId xmlns:a16="http://schemas.microsoft.com/office/drawing/2014/main" id="{9069E51F-6355-4DC3-80B7-EA4848D9B048}"/>
                    </a:ext>
                  </a:extLst>
                </p:cNvPr>
                <p:cNvSpPr/>
                <p:nvPr/>
              </p:nvSpPr>
              <p:spPr>
                <a:xfrm>
                  <a:off x="174620" y="2058649"/>
                  <a:ext cx="64770" cy="6477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61" name="Oval 360">
                  <a:extLst>
                    <a:ext uri="{FF2B5EF4-FFF2-40B4-BE49-F238E27FC236}">
                      <a16:creationId xmlns:a16="http://schemas.microsoft.com/office/drawing/2014/main" id="{5881392A-7F2C-48E4-9E38-A3FAEE1B38B1}"/>
                    </a:ext>
                  </a:extLst>
                </p:cNvPr>
                <p:cNvSpPr/>
                <p:nvPr/>
              </p:nvSpPr>
              <p:spPr>
                <a:xfrm>
                  <a:off x="172959" y="179444"/>
                  <a:ext cx="64770" cy="6477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86" name="Group 285">
                <a:extLst>
                  <a:ext uri="{FF2B5EF4-FFF2-40B4-BE49-F238E27FC236}">
                    <a16:creationId xmlns:a16="http://schemas.microsoft.com/office/drawing/2014/main" id="{E317539B-8300-4A4D-9C1B-DF329F0910CB}"/>
                  </a:ext>
                </a:extLst>
              </p:cNvPr>
              <p:cNvGrpSpPr/>
              <p:nvPr/>
            </p:nvGrpSpPr>
            <p:grpSpPr>
              <a:xfrm>
                <a:off x="1914733" y="14341"/>
                <a:ext cx="449580" cy="333375"/>
                <a:chOff x="1914733" y="14341"/>
                <a:chExt cx="449583" cy="334011"/>
              </a:xfrm>
            </p:grpSpPr>
            <p:sp>
              <p:nvSpPr>
                <p:cNvPr id="336" name="Rectangle 335">
                  <a:extLst>
                    <a:ext uri="{FF2B5EF4-FFF2-40B4-BE49-F238E27FC236}">
                      <a16:creationId xmlns:a16="http://schemas.microsoft.com/office/drawing/2014/main" id="{68C07701-175A-4F22-A11C-1A904361716C}"/>
                    </a:ext>
                  </a:extLst>
                </p:cNvPr>
                <p:cNvSpPr/>
                <p:nvPr/>
              </p:nvSpPr>
              <p:spPr>
                <a:xfrm rot="10800000">
                  <a:off x="1914733" y="14341"/>
                  <a:ext cx="449583" cy="33401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337" name="Group 336">
                  <a:extLst>
                    <a:ext uri="{FF2B5EF4-FFF2-40B4-BE49-F238E27FC236}">
                      <a16:creationId xmlns:a16="http://schemas.microsoft.com/office/drawing/2014/main" id="{9ACBF382-3954-4F58-9FBC-9A2DFAF8B3A7}"/>
                    </a:ext>
                  </a:extLst>
                </p:cNvPr>
                <p:cNvGrpSpPr/>
                <p:nvPr/>
              </p:nvGrpSpPr>
              <p:grpSpPr>
                <a:xfrm rot="10800000">
                  <a:off x="1939379" y="191109"/>
                  <a:ext cx="77997" cy="125435"/>
                  <a:chOff x="1939379" y="191109"/>
                  <a:chExt cx="78740" cy="126000"/>
                </a:xfrm>
              </p:grpSpPr>
              <p:sp>
                <p:nvSpPr>
                  <p:cNvPr id="345" name="Rectangle 344">
                    <a:extLst>
                      <a:ext uri="{FF2B5EF4-FFF2-40B4-BE49-F238E27FC236}">
                        <a16:creationId xmlns:a16="http://schemas.microsoft.com/office/drawing/2014/main" id="{05AD5B06-6B33-4D53-A8F4-CEE8CB28FD2D}"/>
                      </a:ext>
                    </a:extLst>
                  </p:cNvPr>
                  <p:cNvSpPr/>
                  <p:nvPr/>
                </p:nvSpPr>
                <p:spPr>
                  <a:xfrm>
                    <a:off x="1952626" y="215864"/>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46" name="Rectangle 345">
                    <a:extLst>
                      <a:ext uri="{FF2B5EF4-FFF2-40B4-BE49-F238E27FC236}">
                        <a16:creationId xmlns:a16="http://schemas.microsoft.com/office/drawing/2014/main" id="{0DD4C544-01AF-447F-B3B7-4F09CDAD57F1}"/>
                      </a:ext>
                    </a:extLst>
                  </p:cNvPr>
                  <p:cNvSpPr/>
                  <p:nvPr/>
                </p:nvSpPr>
                <p:spPr>
                  <a:xfrm>
                    <a:off x="1939379" y="191109"/>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38" name="Group 337">
                  <a:extLst>
                    <a:ext uri="{FF2B5EF4-FFF2-40B4-BE49-F238E27FC236}">
                      <a16:creationId xmlns:a16="http://schemas.microsoft.com/office/drawing/2014/main" id="{1BEE9898-8E7D-4C16-BE28-77DAA94E8C23}"/>
                    </a:ext>
                  </a:extLst>
                </p:cNvPr>
                <p:cNvGrpSpPr/>
                <p:nvPr/>
              </p:nvGrpSpPr>
              <p:grpSpPr>
                <a:xfrm rot="10800000">
                  <a:off x="2100276" y="191377"/>
                  <a:ext cx="77997" cy="125435"/>
                  <a:chOff x="2100276" y="191377"/>
                  <a:chExt cx="78740" cy="126000"/>
                </a:xfrm>
              </p:grpSpPr>
              <p:sp>
                <p:nvSpPr>
                  <p:cNvPr id="343" name="Rectangle 342">
                    <a:extLst>
                      <a:ext uri="{FF2B5EF4-FFF2-40B4-BE49-F238E27FC236}">
                        <a16:creationId xmlns:a16="http://schemas.microsoft.com/office/drawing/2014/main" id="{0EDBB360-C083-4FAB-B67F-830B747A5D35}"/>
                      </a:ext>
                    </a:extLst>
                  </p:cNvPr>
                  <p:cNvSpPr/>
                  <p:nvPr/>
                </p:nvSpPr>
                <p:spPr>
                  <a:xfrm>
                    <a:off x="2113522" y="216132"/>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44" name="Rectangle 343">
                    <a:extLst>
                      <a:ext uri="{FF2B5EF4-FFF2-40B4-BE49-F238E27FC236}">
                        <a16:creationId xmlns:a16="http://schemas.microsoft.com/office/drawing/2014/main" id="{0A449266-0494-4223-AA4E-1F9F0BA7BB31}"/>
                      </a:ext>
                    </a:extLst>
                  </p:cNvPr>
                  <p:cNvSpPr/>
                  <p:nvPr/>
                </p:nvSpPr>
                <p:spPr>
                  <a:xfrm>
                    <a:off x="2100276" y="191377"/>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cxnSp>
              <p:nvCxnSpPr>
                <p:cNvPr id="339" name="Straight Connector 338">
                  <a:extLst>
                    <a:ext uri="{FF2B5EF4-FFF2-40B4-BE49-F238E27FC236}">
                      <a16:creationId xmlns:a16="http://schemas.microsoft.com/office/drawing/2014/main" id="{3C85FE59-EB5E-4A1F-872E-8D5F77CDBE76}"/>
                    </a:ext>
                  </a:extLst>
                </p:cNvPr>
                <p:cNvCxnSpPr/>
                <p:nvPr/>
              </p:nvCxnSpPr>
              <p:spPr>
                <a:xfrm rot="10800000">
                  <a:off x="1914733" y="26725"/>
                  <a:ext cx="449583" cy="0"/>
                </a:xfrm>
                <a:prstGeom prst="line">
                  <a:avLst/>
                </a:prstGeom>
                <a:ln w="3175"/>
              </p:spPr>
              <p:style>
                <a:lnRef idx="1">
                  <a:schemeClr val="dk1"/>
                </a:lnRef>
                <a:fillRef idx="0">
                  <a:schemeClr val="dk1"/>
                </a:fillRef>
                <a:effectRef idx="0">
                  <a:schemeClr val="dk1"/>
                </a:effectRef>
                <a:fontRef idx="minor">
                  <a:schemeClr val="tx1"/>
                </a:fontRef>
              </p:style>
            </p:cxnSp>
            <p:grpSp>
              <p:nvGrpSpPr>
                <p:cNvPr id="340" name="Group 339">
                  <a:extLst>
                    <a:ext uri="{FF2B5EF4-FFF2-40B4-BE49-F238E27FC236}">
                      <a16:creationId xmlns:a16="http://schemas.microsoft.com/office/drawing/2014/main" id="{08D19B11-1417-43A4-B539-751CC6039010}"/>
                    </a:ext>
                  </a:extLst>
                </p:cNvPr>
                <p:cNvGrpSpPr/>
                <p:nvPr/>
              </p:nvGrpSpPr>
              <p:grpSpPr>
                <a:xfrm rot="10800000">
                  <a:off x="2258134" y="190843"/>
                  <a:ext cx="78632" cy="125703"/>
                  <a:chOff x="2258134" y="190843"/>
                  <a:chExt cx="78740" cy="126000"/>
                </a:xfrm>
              </p:grpSpPr>
              <p:sp>
                <p:nvSpPr>
                  <p:cNvPr id="341" name="Rectangle 340">
                    <a:extLst>
                      <a:ext uri="{FF2B5EF4-FFF2-40B4-BE49-F238E27FC236}">
                        <a16:creationId xmlns:a16="http://schemas.microsoft.com/office/drawing/2014/main" id="{96E03B8E-E602-4C67-9CE4-F7D14ECD4E95}"/>
                      </a:ext>
                    </a:extLst>
                  </p:cNvPr>
                  <p:cNvSpPr/>
                  <p:nvPr/>
                </p:nvSpPr>
                <p:spPr>
                  <a:xfrm>
                    <a:off x="2271381" y="215597"/>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42" name="Rectangle 341">
                    <a:extLst>
                      <a:ext uri="{FF2B5EF4-FFF2-40B4-BE49-F238E27FC236}">
                        <a16:creationId xmlns:a16="http://schemas.microsoft.com/office/drawing/2014/main" id="{4FC007D7-9390-4BFA-A9B0-0EA22A1FB1A0}"/>
                      </a:ext>
                    </a:extLst>
                  </p:cNvPr>
                  <p:cNvSpPr/>
                  <p:nvPr/>
                </p:nvSpPr>
                <p:spPr>
                  <a:xfrm>
                    <a:off x="2258134" y="190843"/>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287" name="Group 286">
                <a:extLst>
                  <a:ext uri="{FF2B5EF4-FFF2-40B4-BE49-F238E27FC236}">
                    <a16:creationId xmlns:a16="http://schemas.microsoft.com/office/drawing/2014/main" id="{54F792D1-5A5E-4126-B0D7-34BDD46A3ED6}"/>
                  </a:ext>
                </a:extLst>
              </p:cNvPr>
              <p:cNvGrpSpPr/>
              <p:nvPr/>
            </p:nvGrpSpPr>
            <p:grpSpPr>
              <a:xfrm>
                <a:off x="787946" y="1927770"/>
                <a:ext cx="1727200" cy="334010"/>
                <a:chOff x="787946" y="1927770"/>
                <a:chExt cx="1727824" cy="334646"/>
              </a:xfrm>
            </p:grpSpPr>
            <p:sp>
              <p:nvSpPr>
                <p:cNvPr id="293" name="Rectangle 292">
                  <a:extLst>
                    <a:ext uri="{FF2B5EF4-FFF2-40B4-BE49-F238E27FC236}">
                      <a16:creationId xmlns:a16="http://schemas.microsoft.com/office/drawing/2014/main" id="{66051DAD-9BA1-4619-AC13-DE5A4F385686}"/>
                    </a:ext>
                  </a:extLst>
                </p:cNvPr>
                <p:cNvSpPr/>
                <p:nvPr/>
              </p:nvSpPr>
              <p:spPr>
                <a:xfrm>
                  <a:off x="787946" y="1927770"/>
                  <a:ext cx="1727824" cy="33464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94" name="Straight Connector 293">
                  <a:extLst>
                    <a:ext uri="{FF2B5EF4-FFF2-40B4-BE49-F238E27FC236}">
                      <a16:creationId xmlns:a16="http://schemas.microsoft.com/office/drawing/2014/main" id="{E95482EF-E7A5-4069-B2BD-2CB79CFDC28F}"/>
                    </a:ext>
                  </a:extLst>
                </p:cNvPr>
                <p:cNvCxnSpPr/>
                <p:nvPr/>
              </p:nvCxnSpPr>
              <p:spPr>
                <a:xfrm>
                  <a:off x="787946" y="2250008"/>
                  <a:ext cx="1727748" cy="0"/>
                </a:xfrm>
                <a:prstGeom prst="line">
                  <a:avLst/>
                </a:prstGeom>
                <a:ln w="3175"/>
              </p:spPr>
              <p:style>
                <a:lnRef idx="1">
                  <a:schemeClr val="dk1"/>
                </a:lnRef>
                <a:fillRef idx="0">
                  <a:schemeClr val="dk1"/>
                </a:fillRef>
                <a:effectRef idx="0">
                  <a:schemeClr val="dk1"/>
                </a:effectRef>
                <a:fontRef idx="minor">
                  <a:schemeClr val="tx1"/>
                </a:fontRef>
              </p:style>
            </p:cxnSp>
            <p:grpSp>
              <p:nvGrpSpPr>
                <p:cNvPr id="295" name="Group 294">
                  <a:extLst>
                    <a:ext uri="{FF2B5EF4-FFF2-40B4-BE49-F238E27FC236}">
                      <a16:creationId xmlns:a16="http://schemas.microsoft.com/office/drawing/2014/main" id="{8125E42F-7739-4C3F-BC05-9546CEBCFA14}"/>
                    </a:ext>
                  </a:extLst>
                </p:cNvPr>
                <p:cNvGrpSpPr/>
                <p:nvPr/>
              </p:nvGrpSpPr>
              <p:grpSpPr>
                <a:xfrm>
                  <a:off x="840102" y="1958013"/>
                  <a:ext cx="1622412" cy="129780"/>
                  <a:chOff x="840102" y="1958013"/>
                  <a:chExt cx="1622412" cy="129780"/>
                </a:xfrm>
              </p:grpSpPr>
              <p:grpSp>
                <p:nvGrpSpPr>
                  <p:cNvPr id="296" name="Group 295">
                    <a:extLst>
                      <a:ext uri="{FF2B5EF4-FFF2-40B4-BE49-F238E27FC236}">
                        <a16:creationId xmlns:a16="http://schemas.microsoft.com/office/drawing/2014/main" id="{630202B3-6371-46CA-AD4F-E2CCF4479B96}"/>
                      </a:ext>
                    </a:extLst>
                  </p:cNvPr>
                  <p:cNvGrpSpPr/>
                  <p:nvPr/>
                </p:nvGrpSpPr>
                <p:grpSpPr>
                  <a:xfrm>
                    <a:off x="840102" y="1959370"/>
                    <a:ext cx="78732" cy="125942"/>
                    <a:chOff x="840102" y="1959370"/>
                    <a:chExt cx="78740" cy="126000"/>
                  </a:xfrm>
                </p:grpSpPr>
                <p:sp>
                  <p:nvSpPr>
                    <p:cNvPr id="334" name="Rectangle 333">
                      <a:extLst>
                        <a:ext uri="{FF2B5EF4-FFF2-40B4-BE49-F238E27FC236}">
                          <a16:creationId xmlns:a16="http://schemas.microsoft.com/office/drawing/2014/main" id="{7C828B5A-EF3E-47C8-95C3-F2529DABAE7B}"/>
                        </a:ext>
                      </a:extLst>
                    </p:cNvPr>
                    <p:cNvSpPr/>
                    <p:nvPr/>
                  </p:nvSpPr>
                  <p:spPr>
                    <a:xfrm>
                      <a:off x="853349" y="1984125"/>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35" name="Rectangle 334">
                      <a:extLst>
                        <a:ext uri="{FF2B5EF4-FFF2-40B4-BE49-F238E27FC236}">
                          <a16:creationId xmlns:a16="http://schemas.microsoft.com/office/drawing/2014/main" id="{38F8EC2A-1EB7-4DCE-8004-265F326902C4}"/>
                        </a:ext>
                      </a:extLst>
                    </p:cNvPr>
                    <p:cNvSpPr/>
                    <p:nvPr/>
                  </p:nvSpPr>
                  <p:spPr>
                    <a:xfrm>
                      <a:off x="840102" y="1959370"/>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97" name="Group 296">
                    <a:extLst>
                      <a:ext uri="{FF2B5EF4-FFF2-40B4-BE49-F238E27FC236}">
                        <a16:creationId xmlns:a16="http://schemas.microsoft.com/office/drawing/2014/main" id="{67430FC6-C3FC-4ABE-AF4B-F4D8D1F26CC9}"/>
                      </a:ext>
                    </a:extLst>
                  </p:cNvPr>
                  <p:cNvGrpSpPr/>
                  <p:nvPr/>
                </p:nvGrpSpPr>
                <p:grpSpPr>
                  <a:xfrm>
                    <a:off x="1699160" y="1959155"/>
                    <a:ext cx="78097" cy="125673"/>
                    <a:chOff x="1699160" y="1959155"/>
                    <a:chExt cx="78740" cy="126000"/>
                  </a:xfrm>
                </p:grpSpPr>
                <p:sp>
                  <p:nvSpPr>
                    <p:cNvPr id="332" name="Rectangle 331">
                      <a:extLst>
                        <a:ext uri="{FF2B5EF4-FFF2-40B4-BE49-F238E27FC236}">
                          <a16:creationId xmlns:a16="http://schemas.microsoft.com/office/drawing/2014/main" id="{B526DDB3-F17C-4E88-8B4E-80D2D3D3DF84}"/>
                        </a:ext>
                      </a:extLst>
                    </p:cNvPr>
                    <p:cNvSpPr/>
                    <p:nvPr/>
                  </p:nvSpPr>
                  <p:spPr>
                    <a:xfrm>
                      <a:off x="1712407" y="1983910"/>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33" name="Rectangle 332">
                      <a:extLst>
                        <a:ext uri="{FF2B5EF4-FFF2-40B4-BE49-F238E27FC236}">
                          <a16:creationId xmlns:a16="http://schemas.microsoft.com/office/drawing/2014/main" id="{C0EFD9D6-149D-4E7B-9F37-60AAC3E3E75D}"/>
                        </a:ext>
                      </a:extLst>
                    </p:cNvPr>
                    <p:cNvSpPr/>
                    <p:nvPr/>
                  </p:nvSpPr>
                  <p:spPr>
                    <a:xfrm>
                      <a:off x="1699160" y="1959155"/>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98" name="Group 297">
                    <a:extLst>
                      <a:ext uri="{FF2B5EF4-FFF2-40B4-BE49-F238E27FC236}">
                        <a16:creationId xmlns:a16="http://schemas.microsoft.com/office/drawing/2014/main" id="{75675374-8D92-49B0-ADFC-EA880D3446BF}"/>
                      </a:ext>
                    </a:extLst>
                  </p:cNvPr>
                  <p:cNvGrpSpPr/>
                  <p:nvPr/>
                </p:nvGrpSpPr>
                <p:grpSpPr>
                  <a:xfrm>
                    <a:off x="1529281" y="1962120"/>
                    <a:ext cx="78097" cy="125673"/>
                    <a:chOff x="1529281" y="1962120"/>
                    <a:chExt cx="78740" cy="126000"/>
                  </a:xfrm>
                </p:grpSpPr>
                <p:sp>
                  <p:nvSpPr>
                    <p:cNvPr id="330" name="Rectangle 329">
                      <a:extLst>
                        <a:ext uri="{FF2B5EF4-FFF2-40B4-BE49-F238E27FC236}">
                          <a16:creationId xmlns:a16="http://schemas.microsoft.com/office/drawing/2014/main" id="{E32472C3-D39C-43FF-A40F-0E211F180BB5}"/>
                        </a:ext>
                      </a:extLst>
                    </p:cNvPr>
                    <p:cNvSpPr/>
                    <p:nvPr/>
                  </p:nvSpPr>
                  <p:spPr>
                    <a:xfrm>
                      <a:off x="1542528" y="1986875"/>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31" name="Rectangle 330">
                      <a:extLst>
                        <a:ext uri="{FF2B5EF4-FFF2-40B4-BE49-F238E27FC236}">
                          <a16:creationId xmlns:a16="http://schemas.microsoft.com/office/drawing/2014/main" id="{35C24029-CBD2-4789-B7C0-1FE64DE025FC}"/>
                        </a:ext>
                      </a:extLst>
                    </p:cNvPr>
                    <p:cNvSpPr/>
                    <p:nvPr/>
                  </p:nvSpPr>
                  <p:spPr>
                    <a:xfrm>
                      <a:off x="1529281" y="1962120"/>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99" name="Group 298">
                    <a:extLst>
                      <a:ext uri="{FF2B5EF4-FFF2-40B4-BE49-F238E27FC236}">
                        <a16:creationId xmlns:a16="http://schemas.microsoft.com/office/drawing/2014/main" id="{E21C6EE9-61D7-4176-B925-5492BBF34D4F}"/>
                      </a:ext>
                    </a:extLst>
                  </p:cNvPr>
                  <p:cNvGrpSpPr/>
                  <p:nvPr/>
                </p:nvGrpSpPr>
                <p:grpSpPr>
                  <a:xfrm>
                    <a:off x="1355312" y="1962120"/>
                    <a:ext cx="78097" cy="125673"/>
                    <a:chOff x="1355312" y="1962120"/>
                    <a:chExt cx="78740" cy="126000"/>
                  </a:xfrm>
                </p:grpSpPr>
                <p:sp>
                  <p:nvSpPr>
                    <p:cNvPr id="328" name="Rectangle 327">
                      <a:extLst>
                        <a:ext uri="{FF2B5EF4-FFF2-40B4-BE49-F238E27FC236}">
                          <a16:creationId xmlns:a16="http://schemas.microsoft.com/office/drawing/2014/main" id="{2D5D9655-40EF-4390-9A5F-0E3777345FD1}"/>
                        </a:ext>
                      </a:extLst>
                    </p:cNvPr>
                    <p:cNvSpPr/>
                    <p:nvPr/>
                  </p:nvSpPr>
                  <p:spPr>
                    <a:xfrm>
                      <a:off x="1368559" y="1986875"/>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9" name="Rectangle 328">
                      <a:extLst>
                        <a:ext uri="{FF2B5EF4-FFF2-40B4-BE49-F238E27FC236}">
                          <a16:creationId xmlns:a16="http://schemas.microsoft.com/office/drawing/2014/main" id="{0E048923-6C67-496D-A21B-C5BCC3ACF746}"/>
                        </a:ext>
                      </a:extLst>
                    </p:cNvPr>
                    <p:cNvSpPr/>
                    <p:nvPr/>
                  </p:nvSpPr>
                  <p:spPr>
                    <a:xfrm>
                      <a:off x="1355312" y="1962120"/>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00" name="Group 299">
                    <a:extLst>
                      <a:ext uri="{FF2B5EF4-FFF2-40B4-BE49-F238E27FC236}">
                        <a16:creationId xmlns:a16="http://schemas.microsoft.com/office/drawing/2014/main" id="{DA9C784A-05EC-4E58-AE9D-E5D2FE80F0A5}"/>
                      </a:ext>
                    </a:extLst>
                  </p:cNvPr>
                  <p:cNvGrpSpPr/>
                  <p:nvPr/>
                </p:nvGrpSpPr>
                <p:grpSpPr>
                  <a:xfrm>
                    <a:off x="1185015" y="1959639"/>
                    <a:ext cx="78097" cy="125673"/>
                    <a:chOff x="1185015" y="1959639"/>
                    <a:chExt cx="78740" cy="126000"/>
                  </a:xfrm>
                </p:grpSpPr>
                <p:sp>
                  <p:nvSpPr>
                    <p:cNvPr id="326" name="Rectangle 325">
                      <a:extLst>
                        <a:ext uri="{FF2B5EF4-FFF2-40B4-BE49-F238E27FC236}">
                          <a16:creationId xmlns:a16="http://schemas.microsoft.com/office/drawing/2014/main" id="{BF3EF077-B5D2-41E0-8DA6-DAF1DE28454B}"/>
                        </a:ext>
                      </a:extLst>
                    </p:cNvPr>
                    <p:cNvSpPr/>
                    <p:nvPr/>
                  </p:nvSpPr>
                  <p:spPr>
                    <a:xfrm>
                      <a:off x="1198262" y="1984394"/>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7" name="Rectangle 326">
                      <a:extLst>
                        <a:ext uri="{FF2B5EF4-FFF2-40B4-BE49-F238E27FC236}">
                          <a16:creationId xmlns:a16="http://schemas.microsoft.com/office/drawing/2014/main" id="{5A4FA925-1E19-4163-A53A-7149268E417E}"/>
                        </a:ext>
                      </a:extLst>
                    </p:cNvPr>
                    <p:cNvSpPr/>
                    <p:nvPr/>
                  </p:nvSpPr>
                  <p:spPr>
                    <a:xfrm>
                      <a:off x="1185015" y="1959639"/>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01" name="Group 300">
                    <a:extLst>
                      <a:ext uri="{FF2B5EF4-FFF2-40B4-BE49-F238E27FC236}">
                        <a16:creationId xmlns:a16="http://schemas.microsoft.com/office/drawing/2014/main" id="{2FF2B94F-F5B5-4D93-82A4-D9FA8F8512F6}"/>
                      </a:ext>
                    </a:extLst>
                  </p:cNvPr>
                  <p:cNvGrpSpPr/>
                  <p:nvPr/>
                </p:nvGrpSpPr>
                <p:grpSpPr>
                  <a:xfrm>
                    <a:off x="1011483" y="1959370"/>
                    <a:ext cx="78097" cy="125673"/>
                    <a:chOff x="1011483" y="1959370"/>
                    <a:chExt cx="78740" cy="126000"/>
                  </a:xfrm>
                </p:grpSpPr>
                <p:sp>
                  <p:nvSpPr>
                    <p:cNvPr id="323" name="Rectangle 322">
                      <a:extLst>
                        <a:ext uri="{FF2B5EF4-FFF2-40B4-BE49-F238E27FC236}">
                          <a16:creationId xmlns:a16="http://schemas.microsoft.com/office/drawing/2014/main" id="{DC7CEAF0-B839-427A-B9B4-58B4A8C33296}"/>
                        </a:ext>
                      </a:extLst>
                    </p:cNvPr>
                    <p:cNvSpPr/>
                    <p:nvPr/>
                  </p:nvSpPr>
                  <p:spPr>
                    <a:xfrm>
                      <a:off x="1024730" y="1984125"/>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4" name="Rectangle 323">
                      <a:extLst>
                        <a:ext uri="{FF2B5EF4-FFF2-40B4-BE49-F238E27FC236}">
                          <a16:creationId xmlns:a16="http://schemas.microsoft.com/office/drawing/2014/main" id="{A3B9FA74-75E5-46DF-95E2-0190D4F7F41B}"/>
                        </a:ext>
                      </a:extLst>
                    </p:cNvPr>
                    <p:cNvSpPr/>
                    <p:nvPr/>
                  </p:nvSpPr>
                  <p:spPr>
                    <a:xfrm>
                      <a:off x="1011483" y="1959370"/>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02" name="Group 301">
                    <a:extLst>
                      <a:ext uri="{FF2B5EF4-FFF2-40B4-BE49-F238E27FC236}">
                        <a16:creationId xmlns:a16="http://schemas.microsoft.com/office/drawing/2014/main" id="{D7BC0438-CA8D-445F-991B-4767BF62F748}"/>
                      </a:ext>
                    </a:extLst>
                  </p:cNvPr>
                  <p:cNvGrpSpPr/>
                  <p:nvPr/>
                </p:nvGrpSpPr>
                <p:grpSpPr>
                  <a:xfrm>
                    <a:off x="1870381" y="1958487"/>
                    <a:ext cx="78097" cy="125673"/>
                    <a:chOff x="1870381" y="1958487"/>
                    <a:chExt cx="78740" cy="126000"/>
                  </a:xfrm>
                </p:grpSpPr>
                <p:sp>
                  <p:nvSpPr>
                    <p:cNvPr id="321" name="Rectangle 320">
                      <a:extLst>
                        <a:ext uri="{FF2B5EF4-FFF2-40B4-BE49-F238E27FC236}">
                          <a16:creationId xmlns:a16="http://schemas.microsoft.com/office/drawing/2014/main" id="{9360588C-8EC7-4F35-B2ED-322BEDFA2D6D}"/>
                        </a:ext>
                      </a:extLst>
                    </p:cNvPr>
                    <p:cNvSpPr/>
                    <p:nvPr/>
                  </p:nvSpPr>
                  <p:spPr>
                    <a:xfrm>
                      <a:off x="1883628" y="1983242"/>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2" name="Rectangle 321">
                      <a:extLst>
                        <a:ext uri="{FF2B5EF4-FFF2-40B4-BE49-F238E27FC236}">
                          <a16:creationId xmlns:a16="http://schemas.microsoft.com/office/drawing/2014/main" id="{AAAA3248-3738-4896-8267-DEA28944D514}"/>
                        </a:ext>
                      </a:extLst>
                    </p:cNvPr>
                    <p:cNvSpPr/>
                    <p:nvPr/>
                  </p:nvSpPr>
                  <p:spPr>
                    <a:xfrm>
                      <a:off x="1870381" y="1958487"/>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03" name="Group 302">
                    <a:extLst>
                      <a:ext uri="{FF2B5EF4-FFF2-40B4-BE49-F238E27FC236}">
                        <a16:creationId xmlns:a16="http://schemas.microsoft.com/office/drawing/2014/main" id="{9E8B79D2-C875-4623-92E9-46BB3B532921}"/>
                      </a:ext>
                    </a:extLst>
                  </p:cNvPr>
                  <p:cNvGrpSpPr/>
                  <p:nvPr/>
                </p:nvGrpSpPr>
                <p:grpSpPr>
                  <a:xfrm>
                    <a:off x="2040260" y="1958013"/>
                    <a:ext cx="78097" cy="125673"/>
                    <a:chOff x="2040260" y="1958013"/>
                    <a:chExt cx="78740" cy="126000"/>
                  </a:xfrm>
                </p:grpSpPr>
                <p:sp>
                  <p:nvSpPr>
                    <p:cNvPr id="318" name="Rectangle 317">
                      <a:extLst>
                        <a:ext uri="{FF2B5EF4-FFF2-40B4-BE49-F238E27FC236}">
                          <a16:creationId xmlns:a16="http://schemas.microsoft.com/office/drawing/2014/main" id="{4C7CDE1E-96CC-4975-A53C-407B0157D0B5}"/>
                        </a:ext>
                      </a:extLst>
                    </p:cNvPr>
                    <p:cNvSpPr/>
                    <p:nvPr/>
                  </p:nvSpPr>
                  <p:spPr>
                    <a:xfrm>
                      <a:off x="2053507" y="1982768"/>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9" name="Rectangle 318">
                      <a:extLst>
                        <a:ext uri="{FF2B5EF4-FFF2-40B4-BE49-F238E27FC236}">
                          <a16:creationId xmlns:a16="http://schemas.microsoft.com/office/drawing/2014/main" id="{E23F6CB2-7E4F-4F7E-B669-009FED0B290F}"/>
                        </a:ext>
                      </a:extLst>
                    </p:cNvPr>
                    <p:cNvSpPr/>
                    <p:nvPr/>
                  </p:nvSpPr>
                  <p:spPr>
                    <a:xfrm>
                      <a:off x="2040260" y="1958013"/>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04" name="Group 303">
                    <a:extLst>
                      <a:ext uri="{FF2B5EF4-FFF2-40B4-BE49-F238E27FC236}">
                        <a16:creationId xmlns:a16="http://schemas.microsoft.com/office/drawing/2014/main" id="{20ECEFA8-44B6-480C-8457-F815F159C8DB}"/>
                      </a:ext>
                    </a:extLst>
                  </p:cNvPr>
                  <p:cNvGrpSpPr/>
                  <p:nvPr/>
                </p:nvGrpSpPr>
                <p:grpSpPr>
                  <a:xfrm>
                    <a:off x="2212541" y="1958013"/>
                    <a:ext cx="78097" cy="125673"/>
                    <a:chOff x="2212541" y="1958013"/>
                    <a:chExt cx="78740" cy="126000"/>
                  </a:xfrm>
                </p:grpSpPr>
                <p:sp>
                  <p:nvSpPr>
                    <p:cNvPr id="316" name="Rectangle 315">
                      <a:extLst>
                        <a:ext uri="{FF2B5EF4-FFF2-40B4-BE49-F238E27FC236}">
                          <a16:creationId xmlns:a16="http://schemas.microsoft.com/office/drawing/2014/main" id="{B4F65B4C-048E-4984-897A-F88B1E81CB3B}"/>
                        </a:ext>
                      </a:extLst>
                    </p:cNvPr>
                    <p:cNvSpPr/>
                    <p:nvPr/>
                  </p:nvSpPr>
                  <p:spPr>
                    <a:xfrm>
                      <a:off x="2225788" y="1982768"/>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7" name="Rectangle 316">
                      <a:extLst>
                        <a:ext uri="{FF2B5EF4-FFF2-40B4-BE49-F238E27FC236}">
                          <a16:creationId xmlns:a16="http://schemas.microsoft.com/office/drawing/2014/main" id="{43B39C8B-7D4E-453F-9CD6-7C0C0455931A}"/>
                        </a:ext>
                      </a:extLst>
                    </p:cNvPr>
                    <p:cNvSpPr/>
                    <p:nvPr/>
                  </p:nvSpPr>
                  <p:spPr>
                    <a:xfrm>
                      <a:off x="2212541" y="1958013"/>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05" name="Group 304">
                    <a:extLst>
                      <a:ext uri="{FF2B5EF4-FFF2-40B4-BE49-F238E27FC236}">
                        <a16:creationId xmlns:a16="http://schemas.microsoft.com/office/drawing/2014/main" id="{29205526-EB40-49C8-8BF2-D1592A19DA2E}"/>
                      </a:ext>
                    </a:extLst>
                  </p:cNvPr>
                  <p:cNvGrpSpPr/>
                  <p:nvPr/>
                </p:nvGrpSpPr>
                <p:grpSpPr>
                  <a:xfrm>
                    <a:off x="2384417" y="1962120"/>
                    <a:ext cx="78097" cy="125673"/>
                    <a:chOff x="2384417" y="1962120"/>
                    <a:chExt cx="78740" cy="126000"/>
                  </a:xfrm>
                </p:grpSpPr>
                <p:sp>
                  <p:nvSpPr>
                    <p:cNvPr id="314" name="Rectangle 313">
                      <a:extLst>
                        <a:ext uri="{FF2B5EF4-FFF2-40B4-BE49-F238E27FC236}">
                          <a16:creationId xmlns:a16="http://schemas.microsoft.com/office/drawing/2014/main" id="{78CA518D-867D-4457-9D72-95BF76883F6B}"/>
                        </a:ext>
                      </a:extLst>
                    </p:cNvPr>
                    <p:cNvSpPr/>
                    <p:nvPr/>
                  </p:nvSpPr>
                  <p:spPr>
                    <a:xfrm>
                      <a:off x="2397664" y="1986875"/>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5" name="Rectangle 314">
                      <a:extLst>
                        <a:ext uri="{FF2B5EF4-FFF2-40B4-BE49-F238E27FC236}">
                          <a16:creationId xmlns:a16="http://schemas.microsoft.com/office/drawing/2014/main" id="{E5C7EECF-A130-4CB1-B4E5-6448B50A6005}"/>
                        </a:ext>
                      </a:extLst>
                    </p:cNvPr>
                    <p:cNvSpPr/>
                    <p:nvPr/>
                  </p:nvSpPr>
                  <p:spPr>
                    <a:xfrm>
                      <a:off x="2384417" y="1962120"/>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grpSp>
          <p:sp>
            <p:nvSpPr>
              <p:cNvPr id="288" name="Text Box 5">
                <a:extLst>
                  <a:ext uri="{FF2B5EF4-FFF2-40B4-BE49-F238E27FC236}">
                    <a16:creationId xmlns:a16="http://schemas.microsoft.com/office/drawing/2014/main" id="{6CBC1235-85AB-435B-BBC9-52D913234A52}"/>
                  </a:ext>
                </a:extLst>
              </p:cNvPr>
              <p:cNvSpPr txBox="1"/>
              <p:nvPr/>
            </p:nvSpPr>
            <p:spPr>
              <a:xfrm>
                <a:off x="253642" y="1326183"/>
                <a:ext cx="2351492" cy="2396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r>
                  <a:rPr lang="en-GB" sz="700" dirty="0">
                    <a:effectLst/>
                    <a:latin typeface="Arial" panose="020B0604020202020204" pitchFamily="34" charset="0"/>
                    <a:ea typeface="Calibri" panose="020F0502020204030204" pitchFamily="34" charset="0"/>
                    <a:cs typeface="Times New Roman" panose="02020603050405020304" pitchFamily="18" charset="0"/>
                  </a:rPr>
                  <a:t>I+    I-    A+  A-   B+   B-   C+  C-   D+  D-  </a:t>
                </a:r>
                <a:r>
                  <a:rPr lang="en-GB" sz="650" dirty="0">
                    <a:effectLst/>
                    <a:latin typeface="Arial" panose="020B0604020202020204" pitchFamily="34" charset="0"/>
                    <a:ea typeface="Calibri" panose="020F0502020204030204" pitchFamily="34" charset="0"/>
                    <a:cs typeface="Times New Roman" panose="02020603050405020304" pitchFamily="18" charset="0"/>
                  </a:rPr>
                  <a:t>SL+  SL-</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89" name="Text Box 370">
                <a:extLst>
                  <a:ext uri="{FF2B5EF4-FFF2-40B4-BE49-F238E27FC236}">
                    <a16:creationId xmlns:a16="http://schemas.microsoft.com/office/drawing/2014/main" id="{9B6B0FC1-A6B8-46B7-AA3A-D925C310EC14}"/>
                  </a:ext>
                </a:extLst>
              </p:cNvPr>
              <p:cNvSpPr txBox="1"/>
              <p:nvPr/>
            </p:nvSpPr>
            <p:spPr>
              <a:xfrm>
                <a:off x="1854193" y="0"/>
                <a:ext cx="632377" cy="206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800">
                    <a:effectLst/>
                    <a:latin typeface="Arial" panose="020B0604020202020204" pitchFamily="34" charset="0"/>
                    <a:ea typeface="Calibri" panose="020F0502020204030204" pitchFamily="34" charset="0"/>
                    <a:cs typeface="Times New Roman" panose="02020603050405020304" pitchFamily="18" charset="0"/>
                  </a:rPr>
                  <a:t>+    -    T</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90" name="Text Box 370">
                <a:extLst>
                  <a:ext uri="{FF2B5EF4-FFF2-40B4-BE49-F238E27FC236}">
                    <a16:creationId xmlns:a16="http://schemas.microsoft.com/office/drawing/2014/main" id="{9C3751DC-5681-4733-A8D4-6B68C38EE856}"/>
                  </a:ext>
                </a:extLst>
              </p:cNvPr>
              <p:cNvSpPr txBox="1"/>
              <p:nvPr/>
            </p:nvSpPr>
            <p:spPr>
              <a:xfrm rot="16200000">
                <a:off x="-145827" y="1452901"/>
                <a:ext cx="497394" cy="2057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800">
                    <a:effectLst/>
                    <a:latin typeface="Arial" panose="020B0604020202020204" pitchFamily="34" charset="0"/>
                    <a:ea typeface="Calibri" panose="020F0502020204030204" pitchFamily="34" charset="0"/>
                    <a:cs typeface="Times New Roman" panose="02020603050405020304" pitchFamily="18" charset="0"/>
                  </a:rPr>
                  <a:t>P -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91" name="Text Box 370">
                <a:extLst>
                  <a:ext uri="{FF2B5EF4-FFF2-40B4-BE49-F238E27FC236}">
                    <a16:creationId xmlns:a16="http://schemas.microsoft.com/office/drawing/2014/main" id="{9BC7C4FF-EA5D-4445-AEC4-D0825A9408B9}"/>
                  </a:ext>
                </a:extLst>
              </p:cNvPr>
              <p:cNvSpPr txBox="1"/>
              <p:nvPr/>
            </p:nvSpPr>
            <p:spPr>
              <a:xfrm>
                <a:off x="309813" y="2066241"/>
                <a:ext cx="631825" cy="2057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550">
                    <a:effectLst/>
                    <a:latin typeface="Arial" panose="020B0604020202020204" pitchFamily="34" charset="0"/>
                    <a:ea typeface="Calibri" panose="020F0502020204030204" pitchFamily="34" charset="0"/>
                    <a:cs typeface="Times New Roman" panose="02020603050405020304" pitchFamily="18" charset="0"/>
                  </a:rPr>
                  <a:t>24V  R+ R-</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92" name="Text Box 370">
                <a:extLst>
                  <a:ext uri="{FF2B5EF4-FFF2-40B4-BE49-F238E27FC236}">
                    <a16:creationId xmlns:a16="http://schemas.microsoft.com/office/drawing/2014/main" id="{9E054D90-E16A-4566-88F7-27A0CD72D198}"/>
                  </a:ext>
                </a:extLst>
              </p:cNvPr>
              <p:cNvSpPr txBox="1"/>
              <p:nvPr/>
            </p:nvSpPr>
            <p:spPr>
              <a:xfrm>
                <a:off x="316956" y="2016152"/>
                <a:ext cx="304446" cy="2057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6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221" name="Freeform: Shape 220">
              <a:extLst>
                <a:ext uri="{FF2B5EF4-FFF2-40B4-BE49-F238E27FC236}">
                  <a16:creationId xmlns:a16="http://schemas.microsoft.com/office/drawing/2014/main" id="{9690FFDF-81DC-41B0-852A-D613E2D4E9F1}"/>
                </a:ext>
              </a:extLst>
            </p:cNvPr>
            <p:cNvSpPr/>
            <p:nvPr/>
          </p:nvSpPr>
          <p:spPr>
            <a:xfrm flipV="1">
              <a:off x="1164557" y="1878205"/>
              <a:ext cx="864000" cy="612000"/>
            </a:xfrm>
            <a:custGeom>
              <a:avLst/>
              <a:gdLst>
                <a:gd name="connsiteX0" fmla="*/ 571500 w 571500"/>
                <a:gd name="connsiteY0" fmla="*/ 0 h 323850"/>
                <a:gd name="connsiteX1" fmla="*/ 566737 w 571500"/>
                <a:gd name="connsiteY1" fmla="*/ 61912 h 323850"/>
                <a:gd name="connsiteX2" fmla="*/ 538162 w 571500"/>
                <a:gd name="connsiteY2" fmla="*/ 95250 h 323850"/>
                <a:gd name="connsiteX3" fmla="*/ 485775 w 571500"/>
                <a:gd name="connsiteY3" fmla="*/ 123825 h 323850"/>
                <a:gd name="connsiteX4" fmla="*/ 314325 w 571500"/>
                <a:gd name="connsiteY4" fmla="*/ 142875 h 323850"/>
                <a:gd name="connsiteX5" fmla="*/ 114300 w 571500"/>
                <a:gd name="connsiteY5" fmla="*/ 157162 h 323850"/>
                <a:gd name="connsiteX6" fmla="*/ 38100 w 571500"/>
                <a:gd name="connsiteY6" fmla="*/ 180975 h 323850"/>
                <a:gd name="connsiteX7" fmla="*/ 9525 w 571500"/>
                <a:gd name="connsiteY7" fmla="*/ 228600 h 323850"/>
                <a:gd name="connsiteX8" fmla="*/ 0 w 571500"/>
                <a:gd name="connsiteY8" fmla="*/ 32385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0" h="323850">
                  <a:moveTo>
                    <a:pt x="571500" y="0"/>
                  </a:moveTo>
                  <a:lnTo>
                    <a:pt x="566737" y="61912"/>
                  </a:lnTo>
                  <a:lnTo>
                    <a:pt x="538162" y="95250"/>
                  </a:lnTo>
                  <a:lnTo>
                    <a:pt x="485775" y="123825"/>
                  </a:lnTo>
                  <a:lnTo>
                    <a:pt x="314325" y="142875"/>
                  </a:lnTo>
                  <a:lnTo>
                    <a:pt x="114300" y="157162"/>
                  </a:lnTo>
                  <a:lnTo>
                    <a:pt x="38100" y="180975"/>
                  </a:lnTo>
                  <a:lnTo>
                    <a:pt x="9525" y="228600"/>
                  </a:lnTo>
                  <a:lnTo>
                    <a:pt x="0" y="323850"/>
                  </a:lnTo>
                </a:path>
              </a:pathLst>
            </a:cu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2" name="Freeform: Shape 221">
              <a:extLst>
                <a:ext uri="{FF2B5EF4-FFF2-40B4-BE49-F238E27FC236}">
                  <a16:creationId xmlns:a16="http://schemas.microsoft.com/office/drawing/2014/main" id="{A67D8B66-7E50-433C-8E6B-108B458F6FE9}"/>
                </a:ext>
              </a:extLst>
            </p:cNvPr>
            <p:cNvSpPr/>
            <p:nvPr/>
          </p:nvSpPr>
          <p:spPr>
            <a:xfrm flipH="1" flipV="1">
              <a:off x="2040921" y="1877384"/>
              <a:ext cx="828000" cy="648057"/>
            </a:xfrm>
            <a:custGeom>
              <a:avLst/>
              <a:gdLst>
                <a:gd name="connsiteX0" fmla="*/ 571500 w 571500"/>
                <a:gd name="connsiteY0" fmla="*/ 0 h 323850"/>
                <a:gd name="connsiteX1" fmla="*/ 566737 w 571500"/>
                <a:gd name="connsiteY1" fmla="*/ 61912 h 323850"/>
                <a:gd name="connsiteX2" fmla="*/ 538162 w 571500"/>
                <a:gd name="connsiteY2" fmla="*/ 95250 h 323850"/>
                <a:gd name="connsiteX3" fmla="*/ 485775 w 571500"/>
                <a:gd name="connsiteY3" fmla="*/ 123825 h 323850"/>
                <a:gd name="connsiteX4" fmla="*/ 314325 w 571500"/>
                <a:gd name="connsiteY4" fmla="*/ 142875 h 323850"/>
                <a:gd name="connsiteX5" fmla="*/ 114300 w 571500"/>
                <a:gd name="connsiteY5" fmla="*/ 157162 h 323850"/>
                <a:gd name="connsiteX6" fmla="*/ 38100 w 571500"/>
                <a:gd name="connsiteY6" fmla="*/ 180975 h 323850"/>
                <a:gd name="connsiteX7" fmla="*/ 9525 w 571500"/>
                <a:gd name="connsiteY7" fmla="*/ 228600 h 323850"/>
                <a:gd name="connsiteX8" fmla="*/ 0 w 571500"/>
                <a:gd name="connsiteY8" fmla="*/ 32385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0" h="323850">
                  <a:moveTo>
                    <a:pt x="571500" y="0"/>
                  </a:moveTo>
                  <a:lnTo>
                    <a:pt x="566737" y="61912"/>
                  </a:lnTo>
                  <a:lnTo>
                    <a:pt x="538162" y="95250"/>
                  </a:lnTo>
                  <a:lnTo>
                    <a:pt x="485775" y="123825"/>
                  </a:lnTo>
                  <a:lnTo>
                    <a:pt x="314325" y="142875"/>
                  </a:lnTo>
                  <a:lnTo>
                    <a:pt x="114300" y="157162"/>
                  </a:lnTo>
                  <a:lnTo>
                    <a:pt x="38100" y="180975"/>
                  </a:lnTo>
                  <a:lnTo>
                    <a:pt x="9525" y="228600"/>
                  </a:lnTo>
                  <a:lnTo>
                    <a:pt x="0" y="323850"/>
                  </a:lnTo>
                </a:path>
              </a:pathLst>
            </a:cu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3" name="Freeform: Shape 222">
              <a:extLst>
                <a:ext uri="{FF2B5EF4-FFF2-40B4-BE49-F238E27FC236}">
                  <a16:creationId xmlns:a16="http://schemas.microsoft.com/office/drawing/2014/main" id="{B6A8FDB3-4A6B-4C5C-B768-4E97DBC514EF}"/>
                </a:ext>
              </a:extLst>
            </p:cNvPr>
            <p:cNvSpPr/>
            <p:nvPr/>
          </p:nvSpPr>
          <p:spPr>
            <a:xfrm flipV="1">
              <a:off x="1502649" y="1877443"/>
              <a:ext cx="540000" cy="648000"/>
            </a:xfrm>
            <a:custGeom>
              <a:avLst/>
              <a:gdLst>
                <a:gd name="connsiteX0" fmla="*/ 352425 w 352425"/>
                <a:gd name="connsiteY0" fmla="*/ 0 h 309563"/>
                <a:gd name="connsiteX1" fmla="*/ 342900 w 352425"/>
                <a:gd name="connsiteY1" fmla="*/ 123825 h 309563"/>
                <a:gd name="connsiteX2" fmla="*/ 280988 w 352425"/>
                <a:gd name="connsiteY2" fmla="*/ 180975 h 309563"/>
                <a:gd name="connsiteX3" fmla="*/ 171450 w 352425"/>
                <a:gd name="connsiteY3" fmla="*/ 200025 h 309563"/>
                <a:gd name="connsiteX4" fmla="*/ 66675 w 352425"/>
                <a:gd name="connsiteY4" fmla="*/ 195263 h 309563"/>
                <a:gd name="connsiteX5" fmla="*/ 23813 w 352425"/>
                <a:gd name="connsiteY5" fmla="*/ 214313 h 309563"/>
                <a:gd name="connsiteX6" fmla="*/ 4763 w 352425"/>
                <a:gd name="connsiteY6" fmla="*/ 252413 h 309563"/>
                <a:gd name="connsiteX7" fmla="*/ 0 w 352425"/>
                <a:gd name="connsiteY7" fmla="*/ 309563 h 309563"/>
                <a:gd name="connsiteX0" fmla="*/ 352425 w 352425"/>
                <a:gd name="connsiteY0" fmla="*/ 0 h 309563"/>
                <a:gd name="connsiteX1" fmla="*/ 342900 w 352425"/>
                <a:gd name="connsiteY1" fmla="*/ 123825 h 309563"/>
                <a:gd name="connsiteX2" fmla="*/ 280988 w 352425"/>
                <a:gd name="connsiteY2" fmla="*/ 180975 h 309563"/>
                <a:gd name="connsiteX3" fmla="*/ 185738 w 352425"/>
                <a:gd name="connsiteY3" fmla="*/ 190283 h 309563"/>
                <a:gd name="connsiteX4" fmla="*/ 66675 w 352425"/>
                <a:gd name="connsiteY4" fmla="*/ 195263 h 309563"/>
                <a:gd name="connsiteX5" fmla="*/ 23813 w 352425"/>
                <a:gd name="connsiteY5" fmla="*/ 214313 h 309563"/>
                <a:gd name="connsiteX6" fmla="*/ 4763 w 352425"/>
                <a:gd name="connsiteY6" fmla="*/ 252413 h 309563"/>
                <a:gd name="connsiteX7" fmla="*/ 0 w 352425"/>
                <a:gd name="connsiteY7" fmla="*/ 309563 h 309563"/>
                <a:gd name="connsiteX0" fmla="*/ 352425 w 352425"/>
                <a:gd name="connsiteY0" fmla="*/ 0 h 309563"/>
                <a:gd name="connsiteX1" fmla="*/ 342900 w 352425"/>
                <a:gd name="connsiteY1" fmla="*/ 123825 h 309563"/>
                <a:gd name="connsiteX2" fmla="*/ 311468 w 352425"/>
                <a:gd name="connsiteY2" fmla="*/ 149754 h 309563"/>
                <a:gd name="connsiteX3" fmla="*/ 280988 w 352425"/>
                <a:gd name="connsiteY3" fmla="*/ 180975 h 309563"/>
                <a:gd name="connsiteX4" fmla="*/ 185738 w 352425"/>
                <a:gd name="connsiteY4" fmla="*/ 190283 h 309563"/>
                <a:gd name="connsiteX5" fmla="*/ 66675 w 352425"/>
                <a:gd name="connsiteY5" fmla="*/ 195263 h 309563"/>
                <a:gd name="connsiteX6" fmla="*/ 23813 w 352425"/>
                <a:gd name="connsiteY6" fmla="*/ 214313 h 309563"/>
                <a:gd name="connsiteX7" fmla="*/ 4763 w 352425"/>
                <a:gd name="connsiteY7" fmla="*/ 252413 h 309563"/>
                <a:gd name="connsiteX8" fmla="*/ 0 w 352425"/>
                <a:gd name="connsiteY8" fmla="*/ 309563 h 309563"/>
                <a:gd name="connsiteX0" fmla="*/ 352425 w 352425"/>
                <a:gd name="connsiteY0" fmla="*/ 0 h 309563"/>
                <a:gd name="connsiteX1" fmla="*/ 342900 w 352425"/>
                <a:gd name="connsiteY1" fmla="*/ 123825 h 309563"/>
                <a:gd name="connsiteX2" fmla="*/ 320993 w 352425"/>
                <a:gd name="connsiteY2" fmla="*/ 159280 h 309563"/>
                <a:gd name="connsiteX3" fmla="*/ 280988 w 352425"/>
                <a:gd name="connsiteY3" fmla="*/ 180975 h 309563"/>
                <a:gd name="connsiteX4" fmla="*/ 185738 w 352425"/>
                <a:gd name="connsiteY4" fmla="*/ 190283 h 309563"/>
                <a:gd name="connsiteX5" fmla="*/ 66675 w 352425"/>
                <a:gd name="connsiteY5" fmla="*/ 195263 h 309563"/>
                <a:gd name="connsiteX6" fmla="*/ 23813 w 352425"/>
                <a:gd name="connsiteY6" fmla="*/ 214313 h 309563"/>
                <a:gd name="connsiteX7" fmla="*/ 4763 w 352425"/>
                <a:gd name="connsiteY7" fmla="*/ 252413 h 309563"/>
                <a:gd name="connsiteX8" fmla="*/ 0 w 352425"/>
                <a:gd name="connsiteY8" fmla="*/ 309563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425" h="309563">
                  <a:moveTo>
                    <a:pt x="352425" y="0"/>
                  </a:moveTo>
                  <a:lnTo>
                    <a:pt x="342900" y="123825"/>
                  </a:lnTo>
                  <a:lnTo>
                    <a:pt x="320993" y="159280"/>
                  </a:lnTo>
                  <a:lnTo>
                    <a:pt x="280988" y="180975"/>
                  </a:lnTo>
                  <a:lnTo>
                    <a:pt x="185738" y="190283"/>
                  </a:lnTo>
                  <a:lnTo>
                    <a:pt x="66675" y="195263"/>
                  </a:lnTo>
                  <a:lnTo>
                    <a:pt x="23813" y="214313"/>
                  </a:lnTo>
                  <a:lnTo>
                    <a:pt x="4763" y="252413"/>
                  </a:lnTo>
                  <a:lnTo>
                    <a:pt x="0" y="309563"/>
                  </a:lnTo>
                </a:path>
              </a:pathLst>
            </a:cu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 name="Freeform: Shape 223">
              <a:extLst>
                <a:ext uri="{FF2B5EF4-FFF2-40B4-BE49-F238E27FC236}">
                  <a16:creationId xmlns:a16="http://schemas.microsoft.com/office/drawing/2014/main" id="{BF1FD340-C653-471E-9AE1-7DCB8F29D697}"/>
                </a:ext>
              </a:extLst>
            </p:cNvPr>
            <p:cNvSpPr/>
            <p:nvPr/>
          </p:nvSpPr>
          <p:spPr>
            <a:xfrm flipH="1" flipV="1">
              <a:off x="2036298" y="1872315"/>
              <a:ext cx="497275" cy="653127"/>
            </a:xfrm>
            <a:custGeom>
              <a:avLst/>
              <a:gdLst>
                <a:gd name="connsiteX0" fmla="*/ 352425 w 352425"/>
                <a:gd name="connsiteY0" fmla="*/ 0 h 309563"/>
                <a:gd name="connsiteX1" fmla="*/ 342900 w 352425"/>
                <a:gd name="connsiteY1" fmla="*/ 123825 h 309563"/>
                <a:gd name="connsiteX2" fmla="*/ 280988 w 352425"/>
                <a:gd name="connsiteY2" fmla="*/ 180975 h 309563"/>
                <a:gd name="connsiteX3" fmla="*/ 171450 w 352425"/>
                <a:gd name="connsiteY3" fmla="*/ 200025 h 309563"/>
                <a:gd name="connsiteX4" fmla="*/ 66675 w 352425"/>
                <a:gd name="connsiteY4" fmla="*/ 195263 h 309563"/>
                <a:gd name="connsiteX5" fmla="*/ 23813 w 352425"/>
                <a:gd name="connsiteY5" fmla="*/ 214313 h 309563"/>
                <a:gd name="connsiteX6" fmla="*/ 4763 w 352425"/>
                <a:gd name="connsiteY6" fmla="*/ 252413 h 309563"/>
                <a:gd name="connsiteX7" fmla="*/ 0 w 352425"/>
                <a:gd name="connsiteY7" fmla="*/ 309563 h 309563"/>
                <a:gd name="connsiteX0" fmla="*/ 352425 w 352425"/>
                <a:gd name="connsiteY0" fmla="*/ 0 h 309563"/>
                <a:gd name="connsiteX1" fmla="*/ 342900 w 352425"/>
                <a:gd name="connsiteY1" fmla="*/ 123825 h 309563"/>
                <a:gd name="connsiteX2" fmla="*/ 280988 w 352425"/>
                <a:gd name="connsiteY2" fmla="*/ 180975 h 309563"/>
                <a:gd name="connsiteX3" fmla="*/ 185738 w 352425"/>
                <a:gd name="connsiteY3" fmla="*/ 190283 h 309563"/>
                <a:gd name="connsiteX4" fmla="*/ 66675 w 352425"/>
                <a:gd name="connsiteY4" fmla="*/ 195263 h 309563"/>
                <a:gd name="connsiteX5" fmla="*/ 23813 w 352425"/>
                <a:gd name="connsiteY5" fmla="*/ 214313 h 309563"/>
                <a:gd name="connsiteX6" fmla="*/ 4763 w 352425"/>
                <a:gd name="connsiteY6" fmla="*/ 252413 h 309563"/>
                <a:gd name="connsiteX7" fmla="*/ 0 w 352425"/>
                <a:gd name="connsiteY7" fmla="*/ 309563 h 309563"/>
                <a:gd name="connsiteX0" fmla="*/ 352425 w 352425"/>
                <a:gd name="connsiteY0" fmla="*/ 0 h 309563"/>
                <a:gd name="connsiteX1" fmla="*/ 342900 w 352425"/>
                <a:gd name="connsiteY1" fmla="*/ 123825 h 309563"/>
                <a:gd name="connsiteX2" fmla="*/ 311468 w 352425"/>
                <a:gd name="connsiteY2" fmla="*/ 149754 h 309563"/>
                <a:gd name="connsiteX3" fmla="*/ 280988 w 352425"/>
                <a:gd name="connsiteY3" fmla="*/ 180975 h 309563"/>
                <a:gd name="connsiteX4" fmla="*/ 185738 w 352425"/>
                <a:gd name="connsiteY4" fmla="*/ 190283 h 309563"/>
                <a:gd name="connsiteX5" fmla="*/ 66675 w 352425"/>
                <a:gd name="connsiteY5" fmla="*/ 195263 h 309563"/>
                <a:gd name="connsiteX6" fmla="*/ 23813 w 352425"/>
                <a:gd name="connsiteY6" fmla="*/ 214313 h 309563"/>
                <a:gd name="connsiteX7" fmla="*/ 4763 w 352425"/>
                <a:gd name="connsiteY7" fmla="*/ 252413 h 309563"/>
                <a:gd name="connsiteX8" fmla="*/ 0 w 352425"/>
                <a:gd name="connsiteY8" fmla="*/ 309563 h 309563"/>
                <a:gd name="connsiteX0" fmla="*/ 352425 w 352425"/>
                <a:gd name="connsiteY0" fmla="*/ 0 h 309563"/>
                <a:gd name="connsiteX1" fmla="*/ 342900 w 352425"/>
                <a:gd name="connsiteY1" fmla="*/ 123825 h 309563"/>
                <a:gd name="connsiteX2" fmla="*/ 320993 w 352425"/>
                <a:gd name="connsiteY2" fmla="*/ 159280 h 309563"/>
                <a:gd name="connsiteX3" fmla="*/ 280988 w 352425"/>
                <a:gd name="connsiteY3" fmla="*/ 180975 h 309563"/>
                <a:gd name="connsiteX4" fmla="*/ 185738 w 352425"/>
                <a:gd name="connsiteY4" fmla="*/ 190283 h 309563"/>
                <a:gd name="connsiteX5" fmla="*/ 66675 w 352425"/>
                <a:gd name="connsiteY5" fmla="*/ 195263 h 309563"/>
                <a:gd name="connsiteX6" fmla="*/ 23813 w 352425"/>
                <a:gd name="connsiteY6" fmla="*/ 214313 h 309563"/>
                <a:gd name="connsiteX7" fmla="*/ 4763 w 352425"/>
                <a:gd name="connsiteY7" fmla="*/ 252413 h 309563"/>
                <a:gd name="connsiteX8" fmla="*/ 0 w 352425"/>
                <a:gd name="connsiteY8" fmla="*/ 309563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425" h="309563">
                  <a:moveTo>
                    <a:pt x="352425" y="0"/>
                  </a:moveTo>
                  <a:lnTo>
                    <a:pt x="342900" y="123825"/>
                  </a:lnTo>
                  <a:lnTo>
                    <a:pt x="320993" y="159280"/>
                  </a:lnTo>
                  <a:lnTo>
                    <a:pt x="280988" y="180975"/>
                  </a:lnTo>
                  <a:lnTo>
                    <a:pt x="185738" y="190283"/>
                  </a:lnTo>
                  <a:lnTo>
                    <a:pt x="66675" y="195263"/>
                  </a:lnTo>
                  <a:lnTo>
                    <a:pt x="23813" y="214313"/>
                  </a:lnTo>
                  <a:lnTo>
                    <a:pt x="4763" y="252413"/>
                  </a:lnTo>
                  <a:lnTo>
                    <a:pt x="0" y="309563"/>
                  </a:lnTo>
                </a:path>
              </a:pathLst>
            </a:cu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 name="Freeform: Shape 224">
              <a:extLst>
                <a:ext uri="{FF2B5EF4-FFF2-40B4-BE49-F238E27FC236}">
                  <a16:creationId xmlns:a16="http://schemas.microsoft.com/office/drawing/2014/main" id="{A4B6C9E3-24F1-4360-83CF-47CA8BFE5854}"/>
                </a:ext>
              </a:extLst>
            </p:cNvPr>
            <p:cNvSpPr/>
            <p:nvPr/>
          </p:nvSpPr>
          <p:spPr>
            <a:xfrm flipV="1">
              <a:off x="1844397" y="1870316"/>
              <a:ext cx="180000" cy="656984"/>
            </a:xfrm>
            <a:custGeom>
              <a:avLst/>
              <a:gdLst>
                <a:gd name="connsiteX0" fmla="*/ 146685 w 146685"/>
                <a:gd name="connsiteY0" fmla="*/ 0 h 325755"/>
                <a:gd name="connsiteX1" fmla="*/ 142875 w 146685"/>
                <a:gd name="connsiteY1" fmla="*/ 114300 h 325755"/>
                <a:gd name="connsiteX2" fmla="*/ 125730 w 146685"/>
                <a:gd name="connsiteY2" fmla="*/ 186690 h 325755"/>
                <a:gd name="connsiteX3" fmla="*/ 80010 w 146685"/>
                <a:gd name="connsiteY3" fmla="*/ 211455 h 325755"/>
                <a:gd name="connsiteX4" fmla="*/ 26670 w 146685"/>
                <a:gd name="connsiteY4" fmla="*/ 228600 h 325755"/>
                <a:gd name="connsiteX5" fmla="*/ 0 w 146685"/>
                <a:gd name="connsiteY5" fmla="*/ 272415 h 325755"/>
                <a:gd name="connsiteX6" fmla="*/ 1905 w 146685"/>
                <a:gd name="connsiteY6" fmla="*/ 325755 h 325755"/>
                <a:gd name="connsiteX0" fmla="*/ 144780 w 144780"/>
                <a:gd name="connsiteY0" fmla="*/ 0 h 325755"/>
                <a:gd name="connsiteX1" fmla="*/ 140970 w 144780"/>
                <a:gd name="connsiteY1" fmla="*/ 114300 h 325755"/>
                <a:gd name="connsiteX2" fmla="*/ 123825 w 144780"/>
                <a:gd name="connsiteY2" fmla="*/ 186690 h 325755"/>
                <a:gd name="connsiteX3" fmla="*/ 78105 w 144780"/>
                <a:gd name="connsiteY3" fmla="*/ 211455 h 325755"/>
                <a:gd name="connsiteX4" fmla="*/ 24765 w 144780"/>
                <a:gd name="connsiteY4" fmla="*/ 228600 h 325755"/>
                <a:gd name="connsiteX5" fmla="*/ 3810 w 144780"/>
                <a:gd name="connsiteY5" fmla="*/ 276225 h 325755"/>
                <a:gd name="connsiteX6" fmla="*/ 0 w 144780"/>
                <a:gd name="connsiteY6" fmla="*/ 325755 h 325755"/>
                <a:gd name="connsiteX0" fmla="*/ 144780 w 144780"/>
                <a:gd name="connsiteY0" fmla="*/ 0 h 325755"/>
                <a:gd name="connsiteX1" fmla="*/ 140970 w 144780"/>
                <a:gd name="connsiteY1" fmla="*/ 114300 h 325755"/>
                <a:gd name="connsiteX2" fmla="*/ 123825 w 144780"/>
                <a:gd name="connsiteY2" fmla="*/ 186690 h 325755"/>
                <a:gd name="connsiteX3" fmla="*/ 78105 w 144780"/>
                <a:gd name="connsiteY3" fmla="*/ 211455 h 325755"/>
                <a:gd name="connsiteX4" fmla="*/ 24765 w 144780"/>
                <a:gd name="connsiteY4" fmla="*/ 228600 h 325755"/>
                <a:gd name="connsiteX5" fmla="*/ 3810 w 144780"/>
                <a:gd name="connsiteY5" fmla="*/ 276225 h 325755"/>
                <a:gd name="connsiteX6" fmla="*/ 0 w 144780"/>
                <a:gd name="connsiteY6" fmla="*/ 325755 h 325755"/>
                <a:gd name="connsiteX0" fmla="*/ 144780 w 144780"/>
                <a:gd name="connsiteY0" fmla="*/ 0 h 325755"/>
                <a:gd name="connsiteX1" fmla="*/ 140970 w 144780"/>
                <a:gd name="connsiteY1" fmla="*/ 114300 h 325755"/>
                <a:gd name="connsiteX2" fmla="*/ 123825 w 144780"/>
                <a:gd name="connsiteY2" fmla="*/ 186690 h 325755"/>
                <a:gd name="connsiteX3" fmla="*/ 78105 w 144780"/>
                <a:gd name="connsiteY3" fmla="*/ 211455 h 325755"/>
                <a:gd name="connsiteX4" fmla="*/ 30480 w 144780"/>
                <a:gd name="connsiteY4" fmla="*/ 232997 h 325755"/>
                <a:gd name="connsiteX5" fmla="*/ 3810 w 144780"/>
                <a:gd name="connsiteY5" fmla="*/ 276225 h 325755"/>
                <a:gd name="connsiteX6" fmla="*/ 0 w 144780"/>
                <a:gd name="connsiteY6" fmla="*/ 325755 h 325755"/>
                <a:gd name="connsiteX0" fmla="*/ 144780 w 144780"/>
                <a:gd name="connsiteY0" fmla="*/ 0 h 325755"/>
                <a:gd name="connsiteX1" fmla="*/ 140970 w 144780"/>
                <a:gd name="connsiteY1" fmla="*/ 114300 h 325755"/>
                <a:gd name="connsiteX2" fmla="*/ 123825 w 144780"/>
                <a:gd name="connsiteY2" fmla="*/ 186690 h 325755"/>
                <a:gd name="connsiteX3" fmla="*/ 78105 w 144780"/>
                <a:gd name="connsiteY3" fmla="*/ 211455 h 325755"/>
                <a:gd name="connsiteX4" fmla="*/ 30480 w 144780"/>
                <a:gd name="connsiteY4" fmla="*/ 232997 h 325755"/>
                <a:gd name="connsiteX5" fmla="*/ 3810 w 144780"/>
                <a:gd name="connsiteY5" fmla="*/ 276225 h 325755"/>
                <a:gd name="connsiteX6" fmla="*/ 0 w 144780"/>
                <a:gd name="connsiteY6" fmla="*/ 325755 h 325755"/>
                <a:gd name="connsiteX0" fmla="*/ 144780 w 144780"/>
                <a:gd name="connsiteY0" fmla="*/ 0 h 325755"/>
                <a:gd name="connsiteX1" fmla="*/ 140970 w 144780"/>
                <a:gd name="connsiteY1" fmla="*/ 114300 h 325755"/>
                <a:gd name="connsiteX2" fmla="*/ 126110 w 144780"/>
                <a:gd name="connsiteY2" fmla="*/ 180190 h 325755"/>
                <a:gd name="connsiteX3" fmla="*/ 78105 w 144780"/>
                <a:gd name="connsiteY3" fmla="*/ 211455 h 325755"/>
                <a:gd name="connsiteX4" fmla="*/ 30480 w 144780"/>
                <a:gd name="connsiteY4" fmla="*/ 232997 h 325755"/>
                <a:gd name="connsiteX5" fmla="*/ 3810 w 144780"/>
                <a:gd name="connsiteY5" fmla="*/ 276225 h 325755"/>
                <a:gd name="connsiteX6" fmla="*/ 0 w 144780"/>
                <a:gd name="connsiteY6" fmla="*/ 325755 h 32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80" h="325755">
                  <a:moveTo>
                    <a:pt x="144780" y="0"/>
                  </a:moveTo>
                  <a:lnTo>
                    <a:pt x="140970" y="114300"/>
                  </a:lnTo>
                  <a:lnTo>
                    <a:pt x="126110" y="180190"/>
                  </a:lnTo>
                  <a:lnTo>
                    <a:pt x="78105" y="211455"/>
                  </a:lnTo>
                  <a:lnTo>
                    <a:pt x="30480" y="232997"/>
                  </a:lnTo>
                  <a:lnTo>
                    <a:pt x="3810" y="276225"/>
                  </a:lnTo>
                  <a:lnTo>
                    <a:pt x="0" y="325755"/>
                  </a:lnTo>
                </a:path>
              </a:pathLst>
            </a:cu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6" name="Freeform: Shape 225">
              <a:extLst>
                <a:ext uri="{FF2B5EF4-FFF2-40B4-BE49-F238E27FC236}">
                  <a16:creationId xmlns:a16="http://schemas.microsoft.com/office/drawing/2014/main" id="{19207773-C16F-4A1F-822D-C1D6A2933CBC}"/>
                </a:ext>
              </a:extLst>
            </p:cNvPr>
            <p:cNvSpPr/>
            <p:nvPr/>
          </p:nvSpPr>
          <p:spPr>
            <a:xfrm flipH="1" flipV="1">
              <a:off x="2047828" y="1878205"/>
              <a:ext cx="144000" cy="648000"/>
            </a:xfrm>
            <a:custGeom>
              <a:avLst/>
              <a:gdLst>
                <a:gd name="connsiteX0" fmla="*/ 146685 w 146685"/>
                <a:gd name="connsiteY0" fmla="*/ 0 h 325755"/>
                <a:gd name="connsiteX1" fmla="*/ 142875 w 146685"/>
                <a:gd name="connsiteY1" fmla="*/ 114300 h 325755"/>
                <a:gd name="connsiteX2" fmla="*/ 125730 w 146685"/>
                <a:gd name="connsiteY2" fmla="*/ 186690 h 325755"/>
                <a:gd name="connsiteX3" fmla="*/ 80010 w 146685"/>
                <a:gd name="connsiteY3" fmla="*/ 211455 h 325755"/>
                <a:gd name="connsiteX4" fmla="*/ 26670 w 146685"/>
                <a:gd name="connsiteY4" fmla="*/ 228600 h 325755"/>
                <a:gd name="connsiteX5" fmla="*/ 0 w 146685"/>
                <a:gd name="connsiteY5" fmla="*/ 272415 h 325755"/>
                <a:gd name="connsiteX6" fmla="*/ 1905 w 146685"/>
                <a:gd name="connsiteY6" fmla="*/ 325755 h 325755"/>
                <a:gd name="connsiteX0" fmla="*/ 144780 w 144780"/>
                <a:gd name="connsiteY0" fmla="*/ 0 h 325755"/>
                <a:gd name="connsiteX1" fmla="*/ 140970 w 144780"/>
                <a:gd name="connsiteY1" fmla="*/ 114300 h 325755"/>
                <a:gd name="connsiteX2" fmla="*/ 123825 w 144780"/>
                <a:gd name="connsiteY2" fmla="*/ 186690 h 325755"/>
                <a:gd name="connsiteX3" fmla="*/ 78105 w 144780"/>
                <a:gd name="connsiteY3" fmla="*/ 211455 h 325755"/>
                <a:gd name="connsiteX4" fmla="*/ 24765 w 144780"/>
                <a:gd name="connsiteY4" fmla="*/ 228600 h 325755"/>
                <a:gd name="connsiteX5" fmla="*/ 3810 w 144780"/>
                <a:gd name="connsiteY5" fmla="*/ 276225 h 325755"/>
                <a:gd name="connsiteX6" fmla="*/ 0 w 144780"/>
                <a:gd name="connsiteY6" fmla="*/ 325755 h 325755"/>
                <a:gd name="connsiteX0" fmla="*/ 144780 w 144780"/>
                <a:gd name="connsiteY0" fmla="*/ 0 h 325755"/>
                <a:gd name="connsiteX1" fmla="*/ 140970 w 144780"/>
                <a:gd name="connsiteY1" fmla="*/ 114300 h 325755"/>
                <a:gd name="connsiteX2" fmla="*/ 123825 w 144780"/>
                <a:gd name="connsiteY2" fmla="*/ 186690 h 325755"/>
                <a:gd name="connsiteX3" fmla="*/ 78105 w 144780"/>
                <a:gd name="connsiteY3" fmla="*/ 211455 h 325755"/>
                <a:gd name="connsiteX4" fmla="*/ 24765 w 144780"/>
                <a:gd name="connsiteY4" fmla="*/ 228600 h 325755"/>
                <a:gd name="connsiteX5" fmla="*/ 3810 w 144780"/>
                <a:gd name="connsiteY5" fmla="*/ 276225 h 325755"/>
                <a:gd name="connsiteX6" fmla="*/ 0 w 144780"/>
                <a:gd name="connsiteY6" fmla="*/ 325755 h 325755"/>
                <a:gd name="connsiteX0" fmla="*/ 144780 w 144780"/>
                <a:gd name="connsiteY0" fmla="*/ 0 h 325755"/>
                <a:gd name="connsiteX1" fmla="*/ 140970 w 144780"/>
                <a:gd name="connsiteY1" fmla="*/ 114300 h 325755"/>
                <a:gd name="connsiteX2" fmla="*/ 123825 w 144780"/>
                <a:gd name="connsiteY2" fmla="*/ 186690 h 325755"/>
                <a:gd name="connsiteX3" fmla="*/ 78105 w 144780"/>
                <a:gd name="connsiteY3" fmla="*/ 211455 h 325755"/>
                <a:gd name="connsiteX4" fmla="*/ 30480 w 144780"/>
                <a:gd name="connsiteY4" fmla="*/ 232997 h 325755"/>
                <a:gd name="connsiteX5" fmla="*/ 3810 w 144780"/>
                <a:gd name="connsiteY5" fmla="*/ 276225 h 325755"/>
                <a:gd name="connsiteX6" fmla="*/ 0 w 144780"/>
                <a:gd name="connsiteY6" fmla="*/ 325755 h 325755"/>
                <a:gd name="connsiteX0" fmla="*/ 144780 w 144780"/>
                <a:gd name="connsiteY0" fmla="*/ 0 h 325755"/>
                <a:gd name="connsiteX1" fmla="*/ 140970 w 144780"/>
                <a:gd name="connsiteY1" fmla="*/ 114300 h 325755"/>
                <a:gd name="connsiteX2" fmla="*/ 123825 w 144780"/>
                <a:gd name="connsiteY2" fmla="*/ 186690 h 325755"/>
                <a:gd name="connsiteX3" fmla="*/ 78105 w 144780"/>
                <a:gd name="connsiteY3" fmla="*/ 211455 h 325755"/>
                <a:gd name="connsiteX4" fmla="*/ 30480 w 144780"/>
                <a:gd name="connsiteY4" fmla="*/ 232997 h 325755"/>
                <a:gd name="connsiteX5" fmla="*/ 3810 w 144780"/>
                <a:gd name="connsiteY5" fmla="*/ 276225 h 325755"/>
                <a:gd name="connsiteX6" fmla="*/ 0 w 144780"/>
                <a:gd name="connsiteY6" fmla="*/ 325755 h 325755"/>
                <a:gd name="connsiteX0" fmla="*/ 144780 w 144780"/>
                <a:gd name="connsiteY0" fmla="*/ 0 h 325755"/>
                <a:gd name="connsiteX1" fmla="*/ 140970 w 144780"/>
                <a:gd name="connsiteY1" fmla="*/ 114300 h 325755"/>
                <a:gd name="connsiteX2" fmla="*/ 126110 w 144780"/>
                <a:gd name="connsiteY2" fmla="*/ 180190 h 325755"/>
                <a:gd name="connsiteX3" fmla="*/ 78105 w 144780"/>
                <a:gd name="connsiteY3" fmla="*/ 211455 h 325755"/>
                <a:gd name="connsiteX4" fmla="*/ 30480 w 144780"/>
                <a:gd name="connsiteY4" fmla="*/ 232997 h 325755"/>
                <a:gd name="connsiteX5" fmla="*/ 3810 w 144780"/>
                <a:gd name="connsiteY5" fmla="*/ 276225 h 325755"/>
                <a:gd name="connsiteX6" fmla="*/ 0 w 144780"/>
                <a:gd name="connsiteY6" fmla="*/ 325755 h 32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80" h="325755">
                  <a:moveTo>
                    <a:pt x="144780" y="0"/>
                  </a:moveTo>
                  <a:lnTo>
                    <a:pt x="140970" y="114300"/>
                  </a:lnTo>
                  <a:lnTo>
                    <a:pt x="126110" y="180190"/>
                  </a:lnTo>
                  <a:lnTo>
                    <a:pt x="78105" y="211455"/>
                  </a:lnTo>
                  <a:lnTo>
                    <a:pt x="30480" y="232997"/>
                  </a:lnTo>
                  <a:lnTo>
                    <a:pt x="3810" y="276225"/>
                  </a:lnTo>
                  <a:lnTo>
                    <a:pt x="0" y="325755"/>
                  </a:lnTo>
                </a:path>
              </a:pathLst>
            </a:cu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227" name="Group 226">
              <a:extLst>
                <a:ext uri="{FF2B5EF4-FFF2-40B4-BE49-F238E27FC236}">
                  <a16:creationId xmlns:a16="http://schemas.microsoft.com/office/drawing/2014/main" id="{79AFD7D3-E8FE-461E-AD84-BED48FFA62D4}"/>
                </a:ext>
              </a:extLst>
            </p:cNvPr>
            <p:cNvGrpSpPr/>
            <p:nvPr/>
          </p:nvGrpSpPr>
          <p:grpSpPr>
            <a:xfrm>
              <a:off x="1090521" y="1738581"/>
              <a:ext cx="166025" cy="167300"/>
              <a:chOff x="4035199" y="989381"/>
              <a:chExt cx="166025" cy="167300"/>
            </a:xfrm>
          </p:grpSpPr>
          <p:sp>
            <p:nvSpPr>
              <p:cNvPr id="281" name="Freeform: Shape 280">
                <a:extLst>
                  <a:ext uri="{FF2B5EF4-FFF2-40B4-BE49-F238E27FC236}">
                    <a16:creationId xmlns:a16="http://schemas.microsoft.com/office/drawing/2014/main" id="{CD8241B9-E6AC-427C-A9F1-CDB2AA297E9A}"/>
                  </a:ext>
                </a:extLst>
              </p:cNvPr>
              <p:cNvSpPr/>
              <p:nvPr/>
            </p:nvSpPr>
            <p:spPr>
              <a:xfrm rot="10800000">
                <a:off x="4116977" y="989381"/>
                <a:ext cx="84247" cy="124687"/>
              </a:xfrm>
              <a:custGeom>
                <a:avLst/>
                <a:gdLst>
                  <a:gd name="connsiteX0" fmla="*/ 59055 w 59055"/>
                  <a:gd name="connsiteY0" fmla="*/ 0 h 85725"/>
                  <a:gd name="connsiteX1" fmla="*/ 9525 w 59055"/>
                  <a:gd name="connsiteY1" fmla="*/ 55245 h 85725"/>
                  <a:gd name="connsiteX2" fmla="*/ 0 w 59055"/>
                  <a:gd name="connsiteY2" fmla="*/ 85725 h 85725"/>
                  <a:gd name="connsiteX0" fmla="*/ 49530 w 49530"/>
                  <a:gd name="connsiteY0" fmla="*/ 0 h 109279"/>
                  <a:gd name="connsiteX1" fmla="*/ 0 w 49530"/>
                  <a:gd name="connsiteY1" fmla="*/ 55245 h 109279"/>
                  <a:gd name="connsiteX2" fmla="*/ 0 w 49530"/>
                  <a:gd name="connsiteY2" fmla="*/ 109279 h 109279"/>
                </a:gdLst>
                <a:ahLst/>
                <a:cxnLst>
                  <a:cxn ang="0">
                    <a:pos x="connsiteX0" y="connsiteY0"/>
                  </a:cxn>
                  <a:cxn ang="0">
                    <a:pos x="connsiteX1" y="connsiteY1"/>
                  </a:cxn>
                  <a:cxn ang="0">
                    <a:pos x="connsiteX2" y="connsiteY2"/>
                  </a:cxn>
                </a:cxnLst>
                <a:rect l="l" t="t" r="r" b="b"/>
                <a:pathLst>
                  <a:path w="49530" h="109279">
                    <a:moveTo>
                      <a:pt x="49530" y="0"/>
                    </a:moveTo>
                    <a:lnTo>
                      <a:pt x="0" y="55245"/>
                    </a:lnTo>
                    <a:lnTo>
                      <a:pt x="0" y="109279"/>
                    </a:lnTo>
                  </a:path>
                </a:pathLst>
              </a:custGeom>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2" name="Freeform: Shape 281">
                <a:extLst>
                  <a:ext uri="{FF2B5EF4-FFF2-40B4-BE49-F238E27FC236}">
                    <a16:creationId xmlns:a16="http://schemas.microsoft.com/office/drawing/2014/main" id="{A46EB077-DE67-46C1-8D59-671650E74F06}"/>
                  </a:ext>
                </a:extLst>
              </p:cNvPr>
              <p:cNvSpPr/>
              <p:nvPr/>
            </p:nvSpPr>
            <p:spPr>
              <a:xfrm rot="10800000" flipH="1">
                <a:off x="4035199" y="991234"/>
                <a:ext cx="84247" cy="124620"/>
              </a:xfrm>
              <a:custGeom>
                <a:avLst/>
                <a:gdLst>
                  <a:gd name="connsiteX0" fmla="*/ 59055 w 59055"/>
                  <a:gd name="connsiteY0" fmla="*/ 0 h 85725"/>
                  <a:gd name="connsiteX1" fmla="*/ 9525 w 59055"/>
                  <a:gd name="connsiteY1" fmla="*/ 55245 h 85725"/>
                  <a:gd name="connsiteX2" fmla="*/ 0 w 59055"/>
                  <a:gd name="connsiteY2" fmla="*/ 85725 h 85725"/>
                  <a:gd name="connsiteX0" fmla="*/ 49530 w 49530"/>
                  <a:gd name="connsiteY0" fmla="*/ 0 h 109279"/>
                  <a:gd name="connsiteX1" fmla="*/ 0 w 49530"/>
                  <a:gd name="connsiteY1" fmla="*/ 55245 h 109279"/>
                  <a:gd name="connsiteX2" fmla="*/ 0 w 49530"/>
                  <a:gd name="connsiteY2" fmla="*/ 109279 h 109279"/>
                </a:gdLst>
                <a:ahLst/>
                <a:cxnLst>
                  <a:cxn ang="0">
                    <a:pos x="connsiteX0" y="connsiteY0"/>
                  </a:cxn>
                  <a:cxn ang="0">
                    <a:pos x="connsiteX1" y="connsiteY1"/>
                  </a:cxn>
                  <a:cxn ang="0">
                    <a:pos x="connsiteX2" y="connsiteY2"/>
                  </a:cxn>
                </a:cxnLst>
                <a:rect l="l" t="t" r="r" b="b"/>
                <a:pathLst>
                  <a:path w="49530" h="109279">
                    <a:moveTo>
                      <a:pt x="49530" y="0"/>
                    </a:moveTo>
                    <a:lnTo>
                      <a:pt x="0" y="55245"/>
                    </a:lnTo>
                    <a:lnTo>
                      <a:pt x="0" y="109279"/>
                    </a:lnTo>
                  </a:path>
                </a:pathLst>
              </a:custGeom>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83" name="Straight Connector 282">
                <a:extLst>
                  <a:ext uri="{FF2B5EF4-FFF2-40B4-BE49-F238E27FC236}">
                    <a16:creationId xmlns:a16="http://schemas.microsoft.com/office/drawing/2014/main" id="{36C99559-EF91-418E-B008-E12A28809BB0}"/>
                  </a:ext>
                </a:extLst>
              </p:cNvPr>
              <p:cNvCxnSpPr/>
              <p:nvPr/>
            </p:nvCxnSpPr>
            <p:spPr>
              <a:xfrm>
                <a:off x="4104277" y="1103154"/>
                <a:ext cx="0" cy="53527"/>
              </a:xfrm>
              <a:prstGeom prst="line">
                <a:avLst/>
              </a:prstGeom>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F1D02466-B105-418C-A459-B542EB4234F5}"/>
                  </a:ext>
                </a:extLst>
              </p:cNvPr>
              <p:cNvCxnSpPr/>
              <p:nvPr/>
            </p:nvCxnSpPr>
            <p:spPr>
              <a:xfrm>
                <a:off x="4120082" y="1103341"/>
                <a:ext cx="0" cy="53340"/>
              </a:xfrm>
              <a:prstGeom prst="line">
                <a:avLst/>
              </a:prstGeom>
            </p:spPr>
            <p:style>
              <a:lnRef idx="1">
                <a:schemeClr val="dk1"/>
              </a:lnRef>
              <a:fillRef idx="0">
                <a:schemeClr val="dk1"/>
              </a:fillRef>
              <a:effectRef idx="0">
                <a:schemeClr val="dk1"/>
              </a:effectRef>
              <a:fontRef idx="minor">
                <a:schemeClr val="tx1"/>
              </a:fontRef>
            </p:style>
          </p:cxnSp>
        </p:grpSp>
        <p:grpSp>
          <p:nvGrpSpPr>
            <p:cNvPr id="228" name="Group 227">
              <a:extLst>
                <a:ext uri="{FF2B5EF4-FFF2-40B4-BE49-F238E27FC236}">
                  <a16:creationId xmlns:a16="http://schemas.microsoft.com/office/drawing/2014/main" id="{849038B8-3785-4327-98D0-ED48C7A46AF9}"/>
                </a:ext>
              </a:extLst>
            </p:cNvPr>
            <p:cNvGrpSpPr/>
            <p:nvPr/>
          </p:nvGrpSpPr>
          <p:grpSpPr>
            <a:xfrm>
              <a:off x="1430969" y="1734084"/>
              <a:ext cx="165735" cy="167005"/>
              <a:chOff x="0" y="0"/>
              <a:chExt cx="166025" cy="167300"/>
            </a:xfrm>
          </p:grpSpPr>
          <p:sp>
            <p:nvSpPr>
              <p:cNvPr id="277" name="Freeform: Shape 276">
                <a:extLst>
                  <a:ext uri="{FF2B5EF4-FFF2-40B4-BE49-F238E27FC236}">
                    <a16:creationId xmlns:a16="http://schemas.microsoft.com/office/drawing/2014/main" id="{02D18D36-7FC9-47D9-B0B1-5A9EB3E971D8}"/>
                  </a:ext>
                </a:extLst>
              </p:cNvPr>
              <p:cNvSpPr/>
              <p:nvPr/>
            </p:nvSpPr>
            <p:spPr>
              <a:xfrm rot="10800000">
                <a:off x="81778" y="0"/>
                <a:ext cx="84247" cy="124687"/>
              </a:xfrm>
              <a:custGeom>
                <a:avLst/>
                <a:gdLst>
                  <a:gd name="connsiteX0" fmla="*/ 59055 w 59055"/>
                  <a:gd name="connsiteY0" fmla="*/ 0 h 85725"/>
                  <a:gd name="connsiteX1" fmla="*/ 9525 w 59055"/>
                  <a:gd name="connsiteY1" fmla="*/ 55245 h 85725"/>
                  <a:gd name="connsiteX2" fmla="*/ 0 w 59055"/>
                  <a:gd name="connsiteY2" fmla="*/ 85725 h 85725"/>
                  <a:gd name="connsiteX0" fmla="*/ 49530 w 49530"/>
                  <a:gd name="connsiteY0" fmla="*/ 0 h 109279"/>
                  <a:gd name="connsiteX1" fmla="*/ 0 w 49530"/>
                  <a:gd name="connsiteY1" fmla="*/ 55245 h 109279"/>
                  <a:gd name="connsiteX2" fmla="*/ 0 w 49530"/>
                  <a:gd name="connsiteY2" fmla="*/ 109279 h 109279"/>
                </a:gdLst>
                <a:ahLst/>
                <a:cxnLst>
                  <a:cxn ang="0">
                    <a:pos x="connsiteX0" y="connsiteY0"/>
                  </a:cxn>
                  <a:cxn ang="0">
                    <a:pos x="connsiteX1" y="connsiteY1"/>
                  </a:cxn>
                  <a:cxn ang="0">
                    <a:pos x="connsiteX2" y="connsiteY2"/>
                  </a:cxn>
                </a:cxnLst>
                <a:rect l="l" t="t" r="r" b="b"/>
                <a:pathLst>
                  <a:path w="49530" h="109279">
                    <a:moveTo>
                      <a:pt x="49530" y="0"/>
                    </a:moveTo>
                    <a:lnTo>
                      <a:pt x="0" y="55245"/>
                    </a:lnTo>
                    <a:lnTo>
                      <a:pt x="0" y="109279"/>
                    </a:lnTo>
                  </a:path>
                </a:pathLst>
              </a:custGeom>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8" name="Freeform: Shape 277">
                <a:extLst>
                  <a:ext uri="{FF2B5EF4-FFF2-40B4-BE49-F238E27FC236}">
                    <a16:creationId xmlns:a16="http://schemas.microsoft.com/office/drawing/2014/main" id="{8ED3B0F3-960A-4BE5-871D-B53EB178E5E0}"/>
                  </a:ext>
                </a:extLst>
              </p:cNvPr>
              <p:cNvSpPr/>
              <p:nvPr/>
            </p:nvSpPr>
            <p:spPr>
              <a:xfrm rot="10800000" flipH="1">
                <a:off x="0" y="1853"/>
                <a:ext cx="84247" cy="124620"/>
              </a:xfrm>
              <a:custGeom>
                <a:avLst/>
                <a:gdLst>
                  <a:gd name="connsiteX0" fmla="*/ 59055 w 59055"/>
                  <a:gd name="connsiteY0" fmla="*/ 0 h 85725"/>
                  <a:gd name="connsiteX1" fmla="*/ 9525 w 59055"/>
                  <a:gd name="connsiteY1" fmla="*/ 55245 h 85725"/>
                  <a:gd name="connsiteX2" fmla="*/ 0 w 59055"/>
                  <a:gd name="connsiteY2" fmla="*/ 85725 h 85725"/>
                  <a:gd name="connsiteX0" fmla="*/ 49530 w 49530"/>
                  <a:gd name="connsiteY0" fmla="*/ 0 h 109279"/>
                  <a:gd name="connsiteX1" fmla="*/ 0 w 49530"/>
                  <a:gd name="connsiteY1" fmla="*/ 55245 h 109279"/>
                  <a:gd name="connsiteX2" fmla="*/ 0 w 49530"/>
                  <a:gd name="connsiteY2" fmla="*/ 109279 h 109279"/>
                </a:gdLst>
                <a:ahLst/>
                <a:cxnLst>
                  <a:cxn ang="0">
                    <a:pos x="connsiteX0" y="connsiteY0"/>
                  </a:cxn>
                  <a:cxn ang="0">
                    <a:pos x="connsiteX1" y="connsiteY1"/>
                  </a:cxn>
                  <a:cxn ang="0">
                    <a:pos x="connsiteX2" y="connsiteY2"/>
                  </a:cxn>
                </a:cxnLst>
                <a:rect l="l" t="t" r="r" b="b"/>
                <a:pathLst>
                  <a:path w="49530" h="109279">
                    <a:moveTo>
                      <a:pt x="49530" y="0"/>
                    </a:moveTo>
                    <a:lnTo>
                      <a:pt x="0" y="55245"/>
                    </a:lnTo>
                    <a:lnTo>
                      <a:pt x="0" y="109279"/>
                    </a:lnTo>
                  </a:path>
                </a:pathLst>
              </a:custGeom>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79" name="Straight Connector 278">
                <a:extLst>
                  <a:ext uri="{FF2B5EF4-FFF2-40B4-BE49-F238E27FC236}">
                    <a16:creationId xmlns:a16="http://schemas.microsoft.com/office/drawing/2014/main" id="{FF6FF75E-0996-4BFC-85DF-7BFB08F8AE5E}"/>
                  </a:ext>
                </a:extLst>
              </p:cNvPr>
              <p:cNvCxnSpPr/>
              <p:nvPr/>
            </p:nvCxnSpPr>
            <p:spPr>
              <a:xfrm>
                <a:off x="69078" y="113773"/>
                <a:ext cx="0" cy="53527"/>
              </a:xfrm>
              <a:prstGeom prst="line">
                <a:avLst/>
              </a:prstGeom>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C78553ED-F765-4FEA-93A0-0F45A6B26C23}"/>
                  </a:ext>
                </a:extLst>
              </p:cNvPr>
              <p:cNvCxnSpPr/>
              <p:nvPr/>
            </p:nvCxnSpPr>
            <p:spPr>
              <a:xfrm>
                <a:off x="84883" y="113960"/>
                <a:ext cx="0" cy="53340"/>
              </a:xfrm>
              <a:prstGeom prst="line">
                <a:avLst/>
              </a:prstGeom>
            </p:spPr>
            <p:style>
              <a:lnRef idx="1">
                <a:schemeClr val="dk1"/>
              </a:lnRef>
              <a:fillRef idx="0">
                <a:schemeClr val="dk1"/>
              </a:fillRef>
              <a:effectRef idx="0">
                <a:schemeClr val="dk1"/>
              </a:effectRef>
              <a:fontRef idx="minor">
                <a:schemeClr val="tx1"/>
              </a:fontRef>
            </p:style>
          </p:cxnSp>
        </p:grpSp>
        <p:grpSp>
          <p:nvGrpSpPr>
            <p:cNvPr id="229" name="Group 228">
              <a:extLst>
                <a:ext uri="{FF2B5EF4-FFF2-40B4-BE49-F238E27FC236}">
                  <a16:creationId xmlns:a16="http://schemas.microsoft.com/office/drawing/2014/main" id="{5EE84972-6513-4687-8344-D889DC14A7BC}"/>
                </a:ext>
              </a:extLst>
            </p:cNvPr>
            <p:cNvGrpSpPr/>
            <p:nvPr/>
          </p:nvGrpSpPr>
          <p:grpSpPr>
            <a:xfrm>
              <a:off x="1774143" y="1743581"/>
              <a:ext cx="165735" cy="167005"/>
              <a:chOff x="0" y="0"/>
              <a:chExt cx="166025" cy="167300"/>
            </a:xfrm>
          </p:grpSpPr>
          <p:sp>
            <p:nvSpPr>
              <p:cNvPr id="273" name="Freeform: Shape 272">
                <a:extLst>
                  <a:ext uri="{FF2B5EF4-FFF2-40B4-BE49-F238E27FC236}">
                    <a16:creationId xmlns:a16="http://schemas.microsoft.com/office/drawing/2014/main" id="{2148671E-9FC1-4086-A013-FF7E58A9A15F}"/>
                  </a:ext>
                </a:extLst>
              </p:cNvPr>
              <p:cNvSpPr/>
              <p:nvPr/>
            </p:nvSpPr>
            <p:spPr>
              <a:xfrm rot="10800000">
                <a:off x="81778" y="0"/>
                <a:ext cx="84247" cy="124687"/>
              </a:xfrm>
              <a:custGeom>
                <a:avLst/>
                <a:gdLst>
                  <a:gd name="connsiteX0" fmla="*/ 59055 w 59055"/>
                  <a:gd name="connsiteY0" fmla="*/ 0 h 85725"/>
                  <a:gd name="connsiteX1" fmla="*/ 9525 w 59055"/>
                  <a:gd name="connsiteY1" fmla="*/ 55245 h 85725"/>
                  <a:gd name="connsiteX2" fmla="*/ 0 w 59055"/>
                  <a:gd name="connsiteY2" fmla="*/ 85725 h 85725"/>
                  <a:gd name="connsiteX0" fmla="*/ 49530 w 49530"/>
                  <a:gd name="connsiteY0" fmla="*/ 0 h 109279"/>
                  <a:gd name="connsiteX1" fmla="*/ 0 w 49530"/>
                  <a:gd name="connsiteY1" fmla="*/ 55245 h 109279"/>
                  <a:gd name="connsiteX2" fmla="*/ 0 w 49530"/>
                  <a:gd name="connsiteY2" fmla="*/ 109279 h 109279"/>
                </a:gdLst>
                <a:ahLst/>
                <a:cxnLst>
                  <a:cxn ang="0">
                    <a:pos x="connsiteX0" y="connsiteY0"/>
                  </a:cxn>
                  <a:cxn ang="0">
                    <a:pos x="connsiteX1" y="connsiteY1"/>
                  </a:cxn>
                  <a:cxn ang="0">
                    <a:pos x="connsiteX2" y="connsiteY2"/>
                  </a:cxn>
                </a:cxnLst>
                <a:rect l="l" t="t" r="r" b="b"/>
                <a:pathLst>
                  <a:path w="49530" h="109279">
                    <a:moveTo>
                      <a:pt x="49530" y="0"/>
                    </a:moveTo>
                    <a:lnTo>
                      <a:pt x="0" y="55245"/>
                    </a:lnTo>
                    <a:lnTo>
                      <a:pt x="0" y="109279"/>
                    </a:lnTo>
                  </a:path>
                </a:pathLst>
              </a:custGeom>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4" name="Freeform: Shape 273">
                <a:extLst>
                  <a:ext uri="{FF2B5EF4-FFF2-40B4-BE49-F238E27FC236}">
                    <a16:creationId xmlns:a16="http://schemas.microsoft.com/office/drawing/2014/main" id="{C9C44452-60B9-4003-8B7F-266FBFCF614C}"/>
                  </a:ext>
                </a:extLst>
              </p:cNvPr>
              <p:cNvSpPr/>
              <p:nvPr/>
            </p:nvSpPr>
            <p:spPr>
              <a:xfrm rot="10800000" flipH="1">
                <a:off x="0" y="1853"/>
                <a:ext cx="84247" cy="124620"/>
              </a:xfrm>
              <a:custGeom>
                <a:avLst/>
                <a:gdLst>
                  <a:gd name="connsiteX0" fmla="*/ 59055 w 59055"/>
                  <a:gd name="connsiteY0" fmla="*/ 0 h 85725"/>
                  <a:gd name="connsiteX1" fmla="*/ 9525 w 59055"/>
                  <a:gd name="connsiteY1" fmla="*/ 55245 h 85725"/>
                  <a:gd name="connsiteX2" fmla="*/ 0 w 59055"/>
                  <a:gd name="connsiteY2" fmla="*/ 85725 h 85725"/>
                  <a:gd name="connsiteX0" fmla="*/ 49530 w 49530"/>
                  <a:gd name="connsiteY0" fmla="*/ 0 h 109279"/>
                  <a:gd name="connsiteX1" fmla="*/ 0 w 49530"/>
                  <a:gd name="connsiteY1" fmla="*/ 55245 h 109279"/>
                  <a:gd name="connsiteX2" fmla="*/ 0 w 49530"/>
                  <a:gd name="connsiteY2" fmla="*/ 109279 h 109279"/>
                </a:gdLst>
                <a:ahLst/>
                <a:cxnLst>
                  <a:cxn ang="0">
                    <a:pos x="connsiteX0" y="connsiteY0"/>
                  </a:cxn>
                  <a:cxn ang="0">
                    <a:pos x="connsiteX1" y="connsiteY1"/>
                  </a:cxn>
                  <a:cxn ang="0">
                    <a:pos x="connsiteX2" y="connsiteY2"/>
                  </a:cxn>
                </a:cxnLst>
                <a:rect l="l" t="t" r="r" b="b"/>
                <a:pathLst>
                  <a:path w="49530" h="109279">
                    <a:moveTo>
                      <a:pt x="49530" y="0"/>
                    </a:moveTo>
                    <a:lnTo>
                      <a:pt x="0" y="55245"/>
                    </a:lnTo>
                    <a:lnTo>
                      <a:pt x="0" y="109279"/>
                    </a:lnTo>
                  </a:path>
                </a:pathLst>
              </a:custGeom>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75" name="Straight Connector 274">
                <a:extLst>
                  <a:ext uri="{FF2B5EF4-FFF2-40B4-BE49-F238E27FC236}">
                    <a16:creationId xmlns:a16="http://schemas.microsoft.com/office/drawing/2014/main" id="{CF5BC12E-F1C8-4DBB-BFBD-7BBBE00BB993}"/>
                  </a:ext>
                </a:extLst>
              </p:cNvPr>
              <p:cNvCxnSpPr/>
              <p:nvPr/>
            </p:nvCxnSpPr>
            <p:spPr>
              <a:xfrm>
                <a:off x="69078" y="113773"/>
                <a:ext cx="0" cy="53527"/>
              </a:xfrm>
              <a:prstGeom prst="line">
                <a:avLst/>
              </a:prstGeom>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A05E35CC-5CCB-4BBC-A6B3-53E89BC97334}"/>
                  </a:ext>
                </a:extLst>
              </p:cNvPr>
              <p:cNvCxnSpPr/>
              <p:nvPr/>
            </p:nvCxnSpPr>
            <p:spPr>
              <a:xfrm>
                <a:off x="84883" y="113960"/>
                <a:ext cx="0" cy="53340"/>
              </a:xfrm>
              <a:prstGeom prst="line">
                <a:avLst/>
              </a:prstGeom>
            </p:spPr>
            <p:style>
              <a:lnRef idx="1">
                <a:schemeClr val="dk1"/>
              </a:lnRef>
              <a:fillRef idx="0">
                <a:schemeClr val="dk1"/>
              </a:fillRef>
              <a:effectRef idx="0">
                <a:schemeClr val="dk1"/>
              </a:effectRef>
              <a:fontRef idx="minor">
                <a:schemeClr val="tx1"/>
              </a:fontRef>
            </p:style>
          </p:cxnSp>
        </p:grpSp>
        <p:grpSp>
          <p:nvGrpSpPr>
            <p:cNvPr id="230" name="Group 229">
              <a:extLst>
                <a:ext uri="{FF2B5EF4-FFF2-40B4-BE49-F238E27FC236}">
                  <a16:creationId xmlns:a16="http://schemas.microsoft.com/office/drawing/2014/main" id="{84D800BD-DD43-4019-91B1-1940F4203ABF}"/>
                </a:ext>
              </a:extLst>
            </p:cNvPr>
            <p:cNvGrpSpPr/>
            <p:nvPr/>
          </p:nvGrpSpPr>
          <p:grpSpPr>
            <a:xfrm>
              <a:off x="2116192" y="1742634"/>
              <a:ext cx="165735" cy="167005"/>
              <a:chOff x="0" y="0"/>
              <a:chExt cx="166025" cy="167300"/>
            </a:xfrm>
          </p:grpSpPr>
          <p:sp>
            <p:nvSpPr>
              <p:cNvPr id="269" name="Freeform: Shape 268">
                <a:extLst>
                  <a:ext uri="{FF2B5EF4-FFF2-40B4-BE49-F238E27FC236}">
                    <a16:creationId xmlns:a16="http://schemas.microsoft.com/office/drawing/2014/main" id="{FA0A883F-F603-462F-B12F-F771695EB064}"/>
                  </a:ext>
                </a:extLst>
              </p:cNvPr>
              <p:cNvSpPr/>
              <p:nvPr/>
            </p:nvSpPr>
            <p:spPr>
              <a:xfrm rot="10800000">
                <a:off x="81778" y="0"/>
                <a:ext cx="84247" cy="124687"/>
              </a:xfrm>
              <a:custGeom>
                <a:avLst/>
                <a:gdLst>
                  <a:gd name="connsiteX0" fmla="*/ 59055 w 59055"/>
                  <a:gd name="connsiteY0" fmla="*/ 0 h 85725"/>
                  <a:gd name="connsiteX1" fmla="*/ 9525 w 59055"/>
                  <a:gd name="connsiteY1" fmla="*/ 55245 h 85725"/>
                  <a:gd name="connsiteX2" fmla="*/ 0 w 59055"/>
                  <a:gd name="connsiteY2" fmla="*/ 85725 h 85725"/>
                  <a:gd name="connsiteX0" fmla="*/ 49530 w 49530"/>
                  <a:gd name="connsiteY0" fmla="*/ 0 h 109279"/>
                  <a:gd name="connsiteX1" fmla="*/ 0 w 49530"/>
                  <a:gd name="connsiteY1" fmla="*/ 55245 h 109279"/>
                  <a:gd name="connsiteX2" fmla="*/ 0 w 49530"/>
                  <a:gd name="connsiteY2" fmla="*/ 109279 h 109279"/>
                </a:gdLst>
                <a:ahLst/>
                <a:cxnLst>
                  <a:cxn ang="0">
                    <a:pos x="connsiteX0" y="connsiteY0"/>
                  </a:cxn>
                  <a:cxn ang="0">
                    <a:pos x="connsiteX1" y="connsiteY1"/>
                  </a:cxn>
                  <a:cxn ang="0">
                    <a:pos x="connsiteX2" y="connsiteY2"/>
                  </a:cxn>
                </a:cxnLst>
                <a:rect l="l" t="t" r="r" b="b"/>
                <a:pathLst>
                  <a:path w="49530" h="109279">
                    <a:moveTo>
                      <a:pt x="49530" y="0"/>
                    </a:moveTo>
                    <a:lnTo>
                      <a:pt x="0" y="55245"/>
                    </a:lnTo>
                    <a:lnTo>
                      <a:pt x="0" y="109279"/>
                    </a:lnTo>
                  </a:path>
                </a:pathLst>
              </a:custGeom>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0" name="Freeform: Shape 269">
                <a:extLst>
                  <a:ext uri="{FF2B5EF4-FFF2-40B4-BE49-F238E27FC236}">
                    <a16:creationId xmlns:a16="http://schemas.microsoft.com/office/drawing/2014/main" id="{849459F1-ED15-40BC-96B1-E718E4F0E103}"/>
                  </a:ext>
                </a:extLst>
              </p:cNvPr>
              <p:cNvSpPr/>
              <p:nvPr/>
            </p:nvSpPr>
            <p:spPr>
              <a:xfrm rot="10800000" flipH="1">
                <a:off x="0" y="1853"/>
                <a:ext cx="84247" cy="124620"/>
              </a:xfrm>
              <a:custGeom>
                <a:avLst/>
                <a:gdLst>
                  <a:gd name="connsiteX0" fmla="*/ 59055 w 59055"/>
                  <a:gd name="connsiteY0" fmla="*/ 0 h 85725"/>
                  <a:gd name="connsiteX1" fmla="*/ 9525 w 59055"/>
                  <a:gd name="connsiteY1" fmla="*/ 55245 h 85725"/>
                  <a:gd name="connsiteX2" fmla="*/ 0 w 59055"/>
                  <a:gd name="connsiteY2" fmla="*/ 85725 h 85725"/>
                  <a:gd name="connsiteX0" fmla="*/ 49530 w 49530"/>
                  <a:gd name="connsiteY0" fmla="*/ 0 h 109279"/>
                  <a:gd name="connsiteX1" fmla="*/ 0 w 49530"/>
                  <a:gd name="connsiteY1" fmla="*/ 55245 h 109279"/>
                  <a:gd name="connsiteX2" fmla="*/ 0 w 49530"/>
                  <a:gd name="connsiteY2" fmla="*/ 109279 h 109279"/>
                </a:gdLst>
                <a:ahLst/>
                <a:cxnLst>
                  <a:cxn ang="0">
                    <a:pos x="connsiteX0" y="connsiteY0"/>
                  </a:cxn>
                  <a:cxn ang="0">
                    <a:pos x="connsiteX1" y="connsiteY1"/>
                  </a:cxn>
                  <a:cxn ang="0">
                    <a:pos x="connsiteX2" y="connsiteY2"/>
                  </a:cxn>
                </a:cxnLst>
                <a:rect l="l" t="t" r="r" b="b"/>
                <a:pathLst>
                  <a:path w="49530" h="109279">
                    <a:moveTo>
                      <a:pt x="49530" y="0"/>
                    </a:moveTo>
                    <a:lnTo>
                      <a:pt x="0" y="55245"/>
                    </a:lnTo>
                    <a:lnTo>
                      <a:pt x="0" y="109279"/>
                    </a:lnTo>
                  </a:path>
                </a:pathLst>
              </a:custGeom>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71" name="Straight Connector 270">
                <a:extLst>
                  <a:ext uri="{FF2B5EF4-FFF2-40B4-BE49-F238E27FC236}">
                    <a16:creationId xmlns:a16="http://schemas.microsoft.com/office/drawing/2014/main" id="{EF74561B-D6E8-4A8B-B0F9-2D0037EFB1A4}"/>
                  </a:ext>
                </a:extLst>
              </p:cNvPr>
              <p:cNvCxnSpPr/>
              <p:nvPr/>
            </p:nvCxnSpPr>
            <p:spPr>
              <a:xfrm>
                <a:off x="69078" y="113773"/>
                <a:ext cx="0" cy="53527"/>
              </a:xfrm>
              <a:prstGeom prst="line">
                <a:avLst/>
              </a:prstGeom>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B39C4CE1-B31E-45EB-B79D-E13ECECCEF5D}"/>
                  </a:ext>
                </a:extLst>
              </p:cNvPr>
              <p:cNvCxnSpPr/>
              <p:nvPr/>
            </p:nvCxnSpPr>
            <p:spPr>
              <a:xfrm>
                <a:off x="84883" y="113960"/>
                <a:ext cx="0" cy="53340"/>
              </a:xfrm>
              <a:prstGeom prst="line">
                <a:avLst/>
              </a:prstGeom>
            </p:spPr>
            <p:style>
              <a:lnRef idx="1">
                <a:schemeClr val="dk1"/>
              </a:lnRef>
              <a:fillRef idx="0">
                <a:schemeClr val="dk1"/>
              </a:fillRef>
              <a:effectRef idx="0">
                <a:schemeClr val="dk1"/>
              </a:effectRef>
              <a:fontRef idx="minor">
                <a:schemeClr val="tx1"/>
              </a:fontRef>
            </p:style>
          </p:cxnSp>
        </p:grpSp>
        <p:grpSp>
          <p:nvGrpSpPr>
            <p:cNvPr id="231" name="Group 230">
              <a:extLst>
                <a:ext uri="{FF2B5EF4-FFF2-40B4-BE49-F238E27FC236}">
                  <a16:creationId xmlns:a16="http://schemas.microsoft.com/office/drawing/2014/main" id="{B8BD3D66-64A9-4CA2-88CC-76D2507E2AF4}"/>
                </a:ext>
              </a:extLst>
            </p:cNvPr>
            <p:cNvGrpSpPr/>
            <p:nvPr/>
          </p:nvGrpSpPr>
          <p:grpSpPr>
            <a:xfrm>
              <a:off x="2457686" y="1742634"/>
              <a:ext cx="165735" cy="167005"/>
              <a:chOff x="0" y="0"/>
              <a:chExt cx="166025" cy="167300"/>
            </a:xfrm>
          </p:grpSpPr>
          <p:sp>
            <p:nvSpPr>
              <p:cNvPr id="265" name="Freeform: Shape 264">
                <a:extLst>
                  <a:ext uri="{FF2B5EF4-FFF2-40B4-BE49-F238E27FC236}">
                    <a16:creationId xmlns:a16="http://schemas.microsoft.com/office/drawing/2014/main" id="{DE6BDD80-057A-4768-B99E-AA22C3735164}"/>
                  </a:ext>
                </a:extLst>
              </p:cNvPr>
              <p:cNvSpPr/>
              <p:nvPr/>
            </p:nvSpPr>
            <p:spPr>
              <a:xfrm rot="10800000">
                <a:off x="81778" y="0"/>
                <a:ext cx="84247" cy="124687"/>
              </a:xfrm>
              <a:custGeom>
                <a:avLst/>
                <a:gdLst>
                  <a:gd name="connsiteX0" fmla="*/ 59055 w 59055"/>
                  <a:gd name="connsiteY0" fmla="*/ 0 h 85725"/>
                  <a:gd name="connsiteX1" fmla="*/ 9525 w 59055"/>
                  <a:gd name="connsiteY1" fmla="*/ 55245 h 85725"/>
                  <a:gd name="connsiteX2" fmla="*/ 0 w 59055"/>
                  <a:gd name="connsiteY2" fmla="*/ 85725 h 85725"/>
                  <a:gd name="connsiteX0" fmla="*/ 49530 w 49530"/>
                  <a:gd name="connsiteY0" fmla="*/ 0 h 109279"/>
                  <a:gd name="connsiteX1" fmla="*/ 0 w 49530"/>
                  <a:gd name="connsiteY1" fmla="*/ 55245 h 109279"/>
                  <a:gd name="connsiteX2" fmla="*/ 0 w 49530"/>
                  <a:gd name="connsiteY2" fmla="*/ 109279 h 109279"/>
                </a:gdLst>
                <a:ahLst/>
                <a:cxnLst>
                  <a:cxn ang="0">
                    <a:pos x="connsiteX0" y="connsiteY0"/>
                  </a:cxn>
                  <a:cxn ang="0">
                    <a:pos x="connsiteX1" y="connsiteY1"/>
                  </a:cxn>
                  <a:cxn ang="0">
                    <a:pos x="connsiteX2" y="connsiteY2"/>
                  </a:cxn>
                </a:cxnLst>
                <a:rect l="l" t="t" r="r" b="b"/>
                <a:pathLst>
                  <a:path w="49530" h="109279">
                    <a:moveTo>
                      <a:pt x="49530" y="0"/>
                    </a:moveTo>
                    <a:lnTo>
                      <a:pt x="0" y="55245"/>
                    </a:lnTo>
                    <a:lnTo>
                      <a:pt x="0" y="109279"/>
                    </a:lnTo>
                  </a:path>
                </a:pathLst>
              </a:custGeom>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6" name="Freeform: Shape 265">
                <a:extLst>
                  <a:ext uri="{FF2B5EF4-FFF2-40B4-BE49-F238E27FC236}">
                    <a16:creationId xmlns:a16="http://schemas.microsoft.com/office/drawing/2014/main" id="{F43DDEAB-A7C6-4768-998E-E2496478C2D7}"/>
                  </a:ext>
                </a:extLst>
              </p:cNvPr>
              <p:cNvSpPr/>
              <p:nvPr/>
            </p:nvSpPr>
            <p:spPr>
              <a:xfrm rot="10800000" flipH="1">
                <a:off x="0" y="1853"/>
                <a:ext cx="84247" cy="124620"/>
              </a:xfrm>
              <a:custGeom>
                <a:avLst/>
                <a:gdLst>
                  <a:gd name="connsiteX0" fmla="*/ 59055 w 59055"/>
                  <a:gd name="connsiteY0" fmla="*/ 0 h 85725"/>
                  <a:gd name="connsiteX1" fmla="*/ 9525 w 59055"/>
                  <a:gd name="connsiteY1" fmla="*/ 55245 h 85725"/>
                  <a:gd name="connsiteX2" fmla="*/ 0 w 59055"/>
                  <a:gd name="connsiteY2" fmla="*/ 85725 h 85725"/>
                  <a:gd name="connsiteX0" fmla="*/ 49530 w 49530"/>
                  <a:gd name="connsiteY0" fmla="*/ 0 h 109279"/>
                  <a:gd name="connsiteX1" fmla="*/ 0 w 49530"/>
                  <a:gd name="connsiteY1" fmla="*/ 55245 h 109279"/>
                  <a:gd name="connsiteX2" fmla="*/ 0 w 49530"/>
                  <a:gd name="connsiteY2" fmla="*/ 109279 h 109279"/>
                </a:gdLst>
                <a:ahLst/>
                <a:cxnLst>
                  <a:cxn ang="0">
                    <a:pos x="connsiteX0" y="connsiteY0"/>
                  </a:cxn>
                  <a:cxn ang="0">
                    <a:pos x="connsiteX1" y="connsiteY1"/>
                  </a:cxn>
                  <a:cxn ang="0">
                    <a:pos x="connsiteX2" y="connsiteY2"/>
                  </a:cxn>
                </a:cxnLst>
                <a:rect l="l" t="t" r="r" b="b"/>
                <a:pathLst>
                  <a:path w="49530" h="109279">
                    <a:moveTo>
                      <a:pt x="49530" y="0"/>
                    </a:moveTo>
                    <a:lnTo>
                      <a:pt x="0" y="55245"/>
                    </a:lnTo>
                    <a:lnTo>
                      <a:pt x="0" y="109279"/>
                    </a:lnTo>
                  </a:path>
                </a:pathLst>
              </a:custGeom>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67" name="Straight Connector 266">
                <a:extLst>
                  <a:ext uri="{FF2B5EF4-FFF2-40B4-BE49-F238E27FC236}">
                    <a16:creationId xmlns:a16="http://schemas.microsoft.com/office/drawing/2014/main" id="{E8E34F4B-2193-4620-B488-2572F1CD23D2}"/>
                  </a:ext>
                </a:extLst>
              </p:cNvPr>
              <p:cNvCxnSpPr/>
              <p:nvPr/>
            </p:nvCxnSpPr>
            <p:spPr>
              <a:xfrm>
                <a:off x="69078" y="113773"/>
                <a:ext cx="0" cy="53527"/>
              </a:xfrm>
              <a:prstGeom prst="line">
                <a:avLst/>
              </a:prstGeom>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3E574826-8CB2-4FBA-8EA2-9DBD8FC46F22}"/>
                  </a:ext>
                </a:extLst>
              </p:cNvPr>
              <p:cNvCxnSpPr/>
              <p:nvPr/>
            </p:nvCxnSpPr>
            <p:spPr>
              <a:xfrm>
                <a:off x="84883" y="113960"/>
                <a:ext cx="0" cy="53340"/>
              </a:xfrm>
              <a:prstGeom prst="line">
                <a:avLst/>
              </a:prstGeom>
            </p:spPr>
            <p:style>
              <a:lnRef idx="1">
                <a:schemeClr val="dk1"/>
              </a:lnRef>
              <a:fillRef idx="0">
                <a:schemeClr val="dk1"/>
              </a:fillRef>
              <a:effectRef idx="0">
                <a:schemeClr val="dk1"/>
              </a:effectRef>
              <a:fontRef idx="minor">
                <a:schemeClr val="tx1"/>
              </a:fontRef>
            </p:style>
          </p:cxnSp>
        </p:grpSp>
        <p:grpSp>
          <p:nvGrpSpPr>
            <p:cNvPr id="232" name="Group 231">
              <a:extLst>
                <a:ext uri="{FF2B5EF4-FFF2-40B4-BE49-F238E27FC236}">
                  <a16:creationId xmlns:a16="http://schemas.microsoft.com/office/drawing/2014/main" id="{5DFC5D1B-92CA-4B28-A539-A6A1366AF847}"/>
                </a:ext>
              </a:extLst>
            </p:cNvPr>
            <p:cNvGrpSpPr/>
            <p:nvPr/>
          </p:nvGrpSpPr>
          <p:grpSpPr>
            <a:xfrm>
              <a:off x="2799374" y="1740924"/>
              <a:ext cx="165735" cy="167005"/>
              <a:chOff x="0" y="0"/>
              <a:chExt cx="166025" cy="167300"/>
            </a:xfrm>
          </p:grpSpPr>
          <p:sp>
            <p:nvSpPr>
              <p:cNvPr id="261" name="Freeform: Shape 260">
                <a:extLst>
                  <a:ext uri="{FF2B5EF4-FFF2-40B4-BE49-F238E27FC236}">
                    <a16:creationId xmlns:a16="http://schemas.microsoft.com/office/drawing/2014/main" id="{E0FBB9BE-6982-4997-8FB0-86417E3CE2AD}"/>
                  </a:ext>
                </a:extLst>
              </p:cNvPr>
              <p:cNvSpPr/>
              <p:nvPr/>
            </p:nvSpPr>
            <p:spPr>
              <a:xfrm rot="10800000">
                <a:off x="81778" y="0"/>
                <a:ext cx="84247" cy="124687"/>
              </a:xfrm>
              <a:custGeom>
                <a:avLst/>
                <a:gdLst>
                  <a:gd name="connsiteX0" fmla="*/ 59055 w 59055"/>
                  <a:gd name="connsiteY0" fmla="*/ 0 h 85725"/>
                  <a:gd name="connsiteX1" fmla="*/ 9525 w 59055"/>
                  <a:gd name="connsiteY1" fmla="*/ 55245 h 85725"/>
                  <a:gd name="connsiteX2" fmla="*/ 0 w 59055"/>
                  <a:gd name="connsiteY2" fmla="*/ 85725 h 85725"/>
                  <a:gd name="connsiteX0" fmla="*/ 49530 w 49530"/>
                  <a:gd name="connsiteY0" fmla="*/ 0 h 109279"/>
                  <a:gd name="connsiteX1" fmla="*/ 0 w 49530"/>
                  <a:gd name="connsiteY1" fmla="*/ 55245 h 109279"/>
                  <a:gd name="connsiteX2" fmla="*/ 0 w 49530"/>
                  <a:gd name="connsiteY2" fmla="*/ 109279 h 109279"/>
                </a:gdLst>
                <a:ahLst/>
                <a:cxnLst>
                  <a:cxn ang="0">
                    <a:pos x="connsiteX0" y="connsiteY0"/>
                  </a:cxn>
                  <a:cxn ang="0">
                    <a:pos x="connsiteX1" y="connsiteY1"/>
                  </a:cxn>
                  <a:cxn ang="0">
                    <a:pos x="connsiteX2" y="connsiteY2"/>
                  </a:cxn>
                </a:cxnLst>
                <a:rect l="l" t="t" r="r" b="b"/>
                <a:pathLst>
                  <a:path w="49530" h="109279">
                    <a:moveTo>
                      <a:pt x="49530" y="0"/>
                    </a:moveTo>
                    <a:lnTo>
                      <a:pt x="0" y="55245"/>
                    </a:lnTo>
                    <a:lnTo>
                      <a:pt x="0" y="109279"/>
                    </a:lnTo>
                  </a:path>
                </a:pathLst>
              </a:custGeom>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2" name="Freeform: Shape 261">
                <a:extLst>
                  <a:ext uri="{FF2B5EF4-FFF2-40B4-BE49-F238E27FC236}">
                    <a16:creationId xmlns:a16="http://schemas.microsoft.com/office/drawing/2014/main" id="{086D442F-565C-46CB-80F9-BD16C89D3DED}"/>
                  </a:ext>
                </a:extLst>
              </p:cNvPr>
              <p:cNvSpPr/>
              <p:nvPr/>
            </p:nvSpPr>
            <p:spPr>
              <a:xfrm rot="10800000" flipH="1">
                <a:off x="0" y="1853"/>
                <a:ext cx="84247" cy="124620"/>
              </a:xfrm>
              <a:custGeom>
                <a:avLst/>
                <a:gdLst>
                  <a:gd name="connsiteX0" fmla="*/ 59055 w 59055"/>
                  <a:gd name="connsiteY0" fmla="*/ 0 h 85725"/>
                  <a:gd name="connsiteX1" fmla="*/ 9525 w 59055"/>
                  <a:gd name="connsiteY1" fmla="*/ 55245 h 85725"/>
                  <a:gd name="connsiteX2" fmla="*/ 0 w 59055"/>
                  <a:gd name="connsiteY2" fmla="*/ 85725 h 85725"/>
                  <a:gd name="connsiteX0" fmla="*/ 49530 w 49530"/>
                  <a:gd name="connsiteY0" fmla="*/ 0 h 109279"/>
                  <a:gd name="connsiteX1" fmla="*/ 0 w 49530"/>
                  <a:gd name="connsiteY1" fmla="*/ 55245 h 109279"/>
                  <a:gd name="connsiteX2" fmla="*/ 0 w 49530"/>
                  <a:gd name="connsiteY2" fmla="*/ 109279 h 109279"/>
                </a:gdLst>
                <a:ahLst/>
                <a:cxnLst>
                  <a:cxn ang="0">
                    <a:pos x="connsiteX0" y="connsiteY0"/>
                  </a:cxn>
                  <a:cxn ang="0">
                    <a:pos x="connsiteX1" y="connsiteY1"/>
                  </a:cxn>
                  <a:cxn ang="0">
                    <a:pos x="connsiteX2" y="connsiteY2"/>
                  </a:cxn>
                </a:cxnLst>
                <a:rect l="l" t="t" r="r" b="b"/>
                <a:pathLst>
                  <a:path w="49530" h="109279">
                    <a:moveTo>
                      <a:pt x="49530" y="0"/>
                    </a:moveTo>
                    <a:lnTo>
                      <a:pt x="0" y="55245"/>
                    </a:lnTo>
                    <a:lnTo>
                      <a:pt x="0" y="109279"/>
                    </a:lnTo>
                  </a:path>
                </a:pathLst>
              </a:custGeom>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63" name="Straight Connector 262">
                <a:extLst>
                  <a:ext uri="{FF2B5EF4-FFF2-40B4-BE49-F238E27FC236}">
                    <a16:creationId xmlns:a16="http://schemas.microsoft.com/office/drawing/2014/main" id="{0BB505A8-C56F-47B5-A9B5-F7372BFBEB5F}"/>
                  </a:ext>
                </a:extLst>
              </p:cNvPr>
              <p:cNvCxnSpPr/>
              <p:nvPr/>
            </p:nvCxnSpPr>
            <p:spPr>
              <a:xfrm>
                <a:off x="69078" y="113773"/>
                <a:ext cx="0" cy="53527"/>
              </a:xfrm>
              <a:prstGeom prst="line">
                <a:avLst/>
              </a:prstGeom>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B31F4308-2DD5-4CB0-A032-31223898C550}"/>
                  </a:ext>
                </a:extLst>
              </p:cNvPr>
              <p:cNvCxnSpPr/>
              <p:nvPr/>
            </p:nvCxnSpPr>
            <p:spPr>
              <a:xfrm>
                <a:off x="84883" y="113960"/>
                <a:ext cx="0" cy="53340"/>
              </a:xfrm>
              <a:prstGeom prst="line">
                <a:avLst/>
              </a:prstGeom>
            </p:spPr>
            <p:style>
              <a:lnRef idx="1">
                <a:schemeClr val="dk1"/>
              </a:lnRef>
              <a:fillRef idx="0">
                <a:schemeClr val="dk1"/>
              </a:fillRef>
              <a:effectRef idx="0">
                <a:schemeClr val="dk1"/>
              </a:effectRef>
              <a:fontRef idx="minor">
                <a:schemeClr val="tx1"/>
              </a:fontRef>
            </p:style>
          </p:cxnSp>
        </p:grpSp>
        <p:sp>
          <p:nvSpPr>
            <p:cNvPr id="233" name="Freeform: Shape 232">
              <a:extLst>
                <a:ext uri="{FF2B5EF4-FFF2-40B4-BE49-F238E27FC236}">
                  <a16:creationId xmlns:a16="http://schemas.microsoft.com/office/drawing/2014/main" id="{83CE6B97-F8B0-4A09-A4EB-E973AC1C4B83}"/>
                </a:ext>
              </a:extLst>
            </p:cNvPr>
            <p:cNvSpPr/>
            <p:nvPr/>
          </p:nvSpPr>
          <p:spPr>
            <a:xfrm>
              <a:off x="2038350" y="1778000"/>
              <a:ext cx="2247900" cy="958850"/>
            </a:xfrm>
            <a:custGeom>
              <a:avLst/>
              <a:gdLst>
                <a:gd name="connsiteX0" fmla="*/ 0 w 3092450"/>
                <a:gd name="connsiteY0" fmla="*/ 692150 h 958850"/>
                <a:gd name="connsiteX1" fmla="*/ 0 w 3092450"/>
                <a:gd name="connsiteY1" fmla="*/ 787400 h 958850"/>
                <a:gd name="connsiteX2" fmla="*/ 25400 w 3092450"/>
                <a:gd name="connsiteY2" fmla="*/ 889000 h 958850"/>
                <a:gd name="connsiteX3" fmla="*/ 76200 w 3092450"/>
                <a:gd name="connsiteY3" fmla="*/ 933450 h 958850"/>
                <a:gd name="connsiteX4" fmla="*/ 171450 w 3092450"/>
                <a:gd name="connsiteY4" fmla="*/ 952500 h 958850"/>
                <a:gd name="connsiteX5" fmla="*/ 3092450 w 3092450"/>
                <a:gd name="connsiteY5" fmla="*/ 958850 h 958850"/>
                <a:gd name="connsiteX6" fmla="*/ 3086100 w 3092450"/>
                <a:gd name="connsiteY6" fmla="*/ 0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2450" h="958850">
                  <a:moveTo>
                    <a:pt x="0" y="692150"/>
                  </a:moveTo>
                  <a:lnTo>
                    <a:pt x="0" y="787400"/>
                  </a:lnTo>
                  <a:lnTo>
                    <a:pt x="25400" y="889000"/>
                  </a:lnTo>
                  <a:lnTo>
                    <a:pt x="76200" y="933450"/>
                  </a:lnTo>
                  <a:lnTo>
                    <a:pt x="171450" y="952500"/>
                  </a:lnTo>
                  <a:lnTo>
                    <a:pt x="3092450" y="958850"/>
                  </a:lnTo>
                  <a:cubicBezTo>
                    <a:pt x="3090333" y="639233"/>
                    <a:pt x="3088217" y="319617"/>
                    <a:pt x="3086100" y="0"/>
                  </a:cubicBezTo>
                </a:path>
              </a:pathLst>
            </a:custGeom>
            <a:ln w="76200">
              <a:solidFill>
                <a:schemeClr val="bg1">
                  <a:lumMod val="50000"/>
                </a:schemeClr>
              </a:solidFill>
            </a:ln>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235" name="Group 234">
              <a:extLst>
                <a:ext uri="{FF2B5EF4-FFF2-40B4-BE49-F238E27FC236}">
                  <a16:creationId xmlns:a16="http://schemas.microsoft.com/office/drawing/2014/main" id="{50CBAC23-E9E7-426C-9D4F-5D551EB5061F}"/>
                </a:ext>
              </a:extLst>
            </p:cNvPr>
            <p:cNvGrpSpPr/>
            <p:nvPr/>
          </p:nvGrpSpPr>
          <p:grpSpPr>
            <a:xfrm>
              <a:off x="1223598" y="1028332"/>
              <a:ext cx="1052887" cy="123486"/>
              <a:chOff x="1223598" y="1028332"/>
              <a:chExt cx="1052887" cy="123486"/>
            </a:xfrm>
          </p:grpSpPr>
          <p:grpSp>
            <p:nvGrpSpPr>
              <p:cNvPr id="236" name="Group 235">
                <a:extLst>
                  <a:ext uri="{FF2B5EF4-FFF2-40B4-BE49-F238E27FC236}">
                    <a16:creationId xmlns:a16="http://schemas.microsoft.com/office/drawing/2014/main" id="{031B4182-D098-4359-BF0F-32BAAD88CDE9}"/>
                  </a:ext>
                </a:extLst>
              </p:cNvPr>
              <p:cNvGrpSpPr/>
              <p:nvPr/>
            </p:nvGrpSpPr>
            <p:grpSpPr>
              <a:xfrm rot="21393452">
                <a:off x="2239260" y="1077692"/>
                <a:ext cx="37225" cy="74126"/>
                <a:chOff x="1015663" y="40311"/>
                <a:chExt cx="37225" cy="74378"/>
              </a:xfrm>
            </p:grpSpPr>
            <p:cxnSp>
              <p:nvCxnSpPr>
                <p:cNvPr id="253" name="Straight Connector 252">
                  <a:extLst>
                    <a:ext uri="{FF2B5EF4-FFF2-40B4-BE49-F238E27FC236}">
                      <a16:creationId xmlns:a16="http://schemas.microsoft.com/office/drawing/2014/main" id="{9201256B-6AFD-42CC-800F-0B7BFF50DDBE}"/>
                    </a:ext>
                  </a:extLst>
                </p:cNvPr>
                <p:cNvCxnSpPr/>
                <p:nvPr/>
              </p:nvCxnSpPr>
              <p:spPr>
                <a:xfrm rot="1800000" flipH="1">
                  <a:off x="1049288" y="42689"/>
                  <a:ext cx="3600" cy="72000"/>
                </a:xfrm>
                <a:prstGeom prst="line">
                  <a:avLst/>
                </a:prstGeom>
                <a:ln w="6350"/>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046B8107-BC9A-4C39-A9BA-5724F8B2EA8C}"/>
                    </a:ext>
                  </a:extLst>
                </p:cNvPr>
                <p:cNvCxnSpPr/>
                <p:nvPr/>
              </p:nvCxnSpPr>
              <p:spPr>
                <a:xfrm rot="19800000" flipH="1">
                  <a:off x="1015663" y="40311"/>
                  <a:ext cx="3600" cy="72000"/>
                </a:xfrm>
                <a:prstGeom prst="line">
                  <a:avLst/>
                </a:prstGeom>
                <a:ln w="6350"/>
              </p:spPr>
              <p:style>
                <a:lnRef idx="1">
                  <a:schemeClr val="dk1"/>
                </a:lnRef>
                <a:fillRef idx="0">
                  <a:schemeClr val="dk1"/>
                </a:fillRef>
                <a:effectRef idx="0">
                  <a:schemeClr val="dk1"/>
                </a:effectRef>
                <a:fontRef idx="minor">
                  <a:schemeClr val="tx1"/>
                </a:fontRef>
              </p:style>
            </p:cxnSp>
          </p:grpSp>
          <p:cxnSp>
            <p:nvCxnSpPr>
              <p:cNvPr id="237" name="Straight Connector 236">
                <a:extLst>
                  <a:ext uri="{FF2B5EF4-FFF2-40B4-BE49-F238E27FC236}">
                    <a16:creationId xmlns:a16="http://schemas.microsoft.com/office/drawing/2014/main" id="{94ED3556-CE5D-4717-B239-64508E857D84}"/>
                  </a:ext>
                </a:extLst>
              </p:cNvPr>
              <p:cNvCxnSpPr/>
              <p:nvPr/>
            </p:nvCxnSpPr>
            <p:spPr>
              <a:xfrm>
                <a:off x="1223598" y="1062424"/>
                <a:ext cx="0" cy="7175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8" name="Group 237">
                <a:extLst>
                  <a:ext uri="{FF2B5EF4-FFF2-40B4-BE49-F238E27FC236}">
                    <a16:creationId xmlns:a16="http://schemas.microsoft.com/office/drawing/2014/main" id="{D2CFA008-C479-4720-B540-F99306836DD7}"/>
                  </a:ext>
                </a:extLst>
              </p:cNvPr>
              <p:cNvGrpSpPr/>
              <p:nvPr/>
            </p:nvGrpSpPr>
            <p:grpSpPr>
              <a:xfrm rot="10444872">
                <a:off x="1482307" y="1073871"/>
                <a:ext cx="36832" cy="74043"/>
                <a:chOff x="258737" y="36470"/>
                <a:chExt cx="37225" cy="74378"/>
              </a:xfrm>
            </p:grpSpPr>
            <p:cxnSp>
              <p:nvCxnSpPr>
                <p:cNvPr id="251" name="Straight Connector 250">
                  <a:extLst>
                    <a:ext uri="{FF2B5EF4-FFF2-40B4-BE49-F238E27FC236}">
                      <a16:creationId xmlns:a16="http://schemas.microsoft.com/office/drawing/2014/main" id="{70BB3DC5-A319-4F34-965A-2E7C4D2BD2BB}"/>
                    </a:ext>
                  </a:extLst>
                </p:cNvPr>
                <p:cNvCxnSpPr/>
                <p:nvPr/>
              </p:nvCxnSpPr>
              <p:spPr>
                <a:xfrm rot="1800000" flipH="1">
                  <a:off x="292362" y="38848"/>
                  <a:ext cx="3600" cy="72000"/>
                </a:xfrm>
                <a:prstGeom prst="line">
                  <a:avLst/>
                </a:prstGeom>
                <a:ln w="6350"/>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CD854632-15F3-47C3-80A0-98FD14895906}"/>
                    </a:ext>
                  </a:extLst>
                </p:cNvPr>
                <p:cNvCxnSpPr/>
                <p:nvPr/>
              </p:nvCxnSpPr>
              <p:spPr>
                <a:xfrm rot="19800000" flipH="1">
                  <a:off x="258737" y="36470"/>
                  <a:ext cx="3600" cy="72000"/>
                </a:xfrm>
                <a:prstGeom prst="line">
                  <a:avLst/>
                </a:prstGeom>
                <a:ln w="6350"/>
              </p:spPr>
              <p:style>
                <a:lnRef idx="1">
                  <a:schemeClr val="dk1"/>
                </a:lnRef>
                <a:fillRef idx="0">
                  <a:schemeClr val="dk1"/>
                </a:fillRef>
                <a:effectRef idx="0">
                  <a:schemeClr val="dk1"/>
                </a:effectRef>
                <a:fontRef idx="minor">
                  <a:schemeClr val="tx1"/>
                </a:fontRef>
              </p:style>
            </p:cxnSp>
          </p:grpSp>
          <p:grpSp>
            <p:nvGrpSpPr>
              <p:cNvPr id="239" name="Group 238">
                <a:extLst>
                  <a:ext uri="{FF2B5EF4-FFF2-40B4-BE49-F238E27FC236}">
                    <a16:creationId xmlns:a16="http://schemas.microsoft.com/office/drawing/2014/main" id="{0774D054-32CA-4FDD-A06C-9EA8D0C26A9F}"/>
                  </a:ext>
                </a:extLst>
              </p:cNvPr>
              <p:cNvGrpSpPr/>
              <p:nvPr/>
            </p:nvGrpSpPr>
            <p:grpSpPr>
              <a:xfrm rot="10444872">
                <a:off x="1723178" y="1074854"/>
                <a:ext cx="36832" cy="74043"/>
                <a:chOff x="499634" y="37455"/>
                <a:chExt cx="37225" cy="74378"/>
              </a:xfrm>
            </p:grpSpPr>
            <p:cxnSp>
              <p:nvCxnSpPr>
                <p:cNvPr id="249" name="Straight Connector 248">
                  <a:extLst>
                    <a:ext uri="{FF2B5EF4-FFF2-40B4-BE49-F238E27FC236}">
                      <a16:creationId xmlns:a16="http://schemas.microsoft.com/office/drawing/2014/main" id="{F0EFF8FA-AD4C-46FA-A5A5-F63A3ED847FA}"/>
                    </a:ext>
                  </a:extLst>
                </p:cNvPr>
                <p:cNvCxnSpPr/>
                <p:nvPr/>
              </p:nvCxnSpPr>
              <p:spPr>
                <a:xfrm rot="1800000" flipH="1">
                  <a:off x="533259" y="39833"/>
                  <a:ext cx="3600" cy="72000"/>
                </a:xfrm>
                <a:prstGeom prst="line">
                  <a:avLst/>
                </a:prstGeom>
                <a:ln w="6350"/>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D593B759-FA27-4935-8B3A-31BF85C143C4}"/>
                    </a:ext>
                  </a:extLst>
                </p:cNvPr>
                <p:cNvCxnSpPr/>
                <p:nvPr/>
              </p:nvCxnSpPr>
              <p:spPr>
                <a:xfrm rot="19800000" flipH="1">
                  <a:off x="499634" y="37455"/>
                  <a:ext cx="3600" cy="72000"/>
                </a:xfrm>
                <a:prstGeom prst="line">
                  <a:avLst/>
                </a:prstGeom>
                <a:ln w="6350"/>
              </p:spPr>
              <p:style>
                <a:lnRef idx="1">
                  <a:schemeClr val="dk1"/>
                </a:lnRef>
                <a:fillRef idx="0">
                  <a:schemeClr val="dk1"/>
                </a:fillRef>
                <a:effectRef idx="0">
                  <a:schemeClr val="dk1"/>
                </a:effectRef>
                <a:fontRef idx="minor">
                  <a:schemeClr val="tx1"/>
                </a:fontRef>
              </p:style>
            </p:cxnSp>
          </p:grpSp>
          <p:grpSp>
            <p:nvGrpSpPr>
              <p:cNvPr id="240" name="Group 239">
                <a:extLst>
                  <a:ext uri="{FF2B5EF4-FFF2-40B4-BE49-F238E27FC236}">
                    <a16:creationId xmlns:a16="http://schemas.microsoft.com/office/drawing/2014/main" id="{79DD1DCF-9CA6-46AB-B7B8-C0FFCD487ADC}"/>
                  </a:ext>
                </a:extLst>
              </p:cNvPr>
              <p:cNvGrpSpPr/>
              <p:nvPr/>
            </p:nvGrpSpPr>
            <p:grpSpPr>
              <a:xfrm rot="21393452">
                <a:off x="1971749" y="1076776"/>
                <a:ext cx="36832" cy="74043"/>
                <a:chOff x="748152" y="39391"/>
                <a:chExt cx="37225" cy="74378"/>
              </a:xfrm>
            </p:grpSpPr>
            <p:cxnSp>
              <p:nvCxnSpPr>
                <p:cNvPr id="247" name="Straight Connector 246">
                  <a:extLst>
                    <a:ext uri="{FF2B5EF4-FFF2-40B4-BE49-F238E27FC236}">
                      <a16:creationId xmlns:a16="http://schemas.microsoft.com/office/drawing/2014/main" id="{D66C3A16-CA4A-42EF-AF57-EB460971EF4F}"/>
                    </a:ext>
                  </a:extLst>
                </p:cNvPr>
                <p:cNvCxnSpPr/>
                <p:nvPr/>
              </p:nvCxnSpPr>
              <p:spPr>
                <a:xfrm rot="1800000" flipH="1">
                  <a:off x="781777" y="41769"/>
                  <a:ext cx="3600" cy="72000"/>
                </a:xfrm>
                <a:prstGeom prst="line">
                  <a:avLst/>
                </a:prstGeom>
                <a:ln w="6350"/>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6456EBF8-78D9-460C-B327-6F0865C0FC3D}"/>
                    </a:ext>
                  </a:extLst>
                </p:cNvPr>
                <p:cNvCxnSpPr/>
                <p:nvPr/>
              </p:nvCxnSpPr>
              <p:spPr>
                <a:xfrm rot="19800000" flipH="1">
                  <a:off x="748152" y="39391"/>
                  <a:ext cx="3600" cy="72000"/>
                </a:xfrm>
                <a:prstGeom prst="line">
                  <a:avLst/>
                </a:prstGeom>
                <a:ln w="6350"/>
              </p:spPr>
              <p:style>
                <a:lnRef idx="1">
                  <a:schemeClr val="dk1"/>
                </a:lnRef>
                <a:fillRef idx="0">
                  <a:schemeClr val="dk1"/>
                </a:fillRef>
                <a:effectRef idx="0">
                  <a:schemeClr val="dk1"/>
                </a:effectRef>
                <a:fontRef idx="minor">
                  <a:schemeClr val="tx1"/>
                </a:fontRef>
              </p:style>
            </p:cxnSp>
          </p:grpSp>
          <p:grpSp>
            <p:nvGrpSpPr>
              <p:cNvPr id="241" name="Group 240">
                <a:extLst>
                  <a:ext uri="{FF2B5EF4-FFF2-40B4-BE49-F238E27FC236}">
                    <a16:creationId xmlns:a16="http://schemas.microsoft.com/office/drawing/2014/main" id="{6D389124-27C6-4FE7-95E6-5C25BA3CD7C4}"/>
                  </a:ext>
                </a:extLst>
              </p:cNvPr>
              <p:cNvGrpSpPr/>
              <p:nvPr/>
            </p:nvGrpSpPr>
            <p:grpSpPr>
              <a:xfrm rot="21393452">
                <a:off x="1971452" y="1039201"/>
                <a:ext cx="36832" cy="74043"/>
                <a:chOff x="747854" y="1688"/>
                <a:chExt cx="37225" cy="74378"/>
              </a:xfrm>
            </p:grpSpPr>
            <p:cxnSp>
              <p:nvCxnSpPr>
                <p:cNvPr id="245" name="Straight Connector 244">
                  <a:extLst>
                    <a:ext uri="{FF2B5EF4-FFF2-40B4-BE49-F238E27FC236}">
                      <a16:creationId xmlns:a16="http://schemas.microsoft.com/office/drawing/2014/main" id="{06004CEB-5CCB-43ED-94E9-B880D5F79895}"/>
                    </a:ext>
                  </a:extLst>
                </p:cNvPr>
                <p:cNvCxnSpPr/>
                <p:nvPr/>
              </p:nvCxnSpPr>
              <p:spPr>
                <a:xfrm rot="1800000" flipH="1">
                  <a:off x="781479" y="4066"/>
                  <a:ext cx="3600" cy="72000"/>
                </a:xfrm>
                <a:prstGeom prst="line">
                  <a:avLst/>
                </a:prstGeom>
                <a:ln w="6350"/>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FD0FFC15-2C5D-4E16-803F-0F6E534E79ED}"/>
                    </a:ext>
                  </a:extLst>
                </p:cNvPr>
                <p:cNvCxnSpPr/>
                <p:nvPr/>
              </p:nvCxnSpPr>
              <p:spPr>
                <a:xfrm rot="19800000" flipH="1">
                  <a:off x="747854" y="1688"/>
                  <a:ext cx="3600" cy="72000"/>
                </a:xfrm>
                <a:prstGeom prst="line">
                  <a:avLst/>
                </a:prstGeom>
                <a:ln w="6350"/>
              </p:spPr>
              <p:style>
                <a:lnRef idx="1">
                  <a:schemeClr val="dk1"/>
                </a:lnRef>
                <a:fillRef idx="0">
                  <a:schemeClr val="dk1"/>
                </a:fillRef>
                <a:effectRef idx="0">
                  <a:schemeClr val="dk1"/>
                </a:effectRef>
                <a:fontRef idx="minor">
                  <a:schemeClr val="tx1"/>
                </a:fontRef>
              </p:style>
            </p:cxnSp>
          </p:grpSp>
          <p:grpSp>
            <p:nvGrpSpPr>
              <p:cNvPr id="242" name="Group 241">
                <a:extLst>
                  <a:ext uri="{FF2B5EF4-FFF2-40B4-BE49-F238E27FC236}">
                    <a16:creationId xmlns:a16="http://schemas.microsoft.com/office/drawing/2014/main" id="{144FA2F2-A89E-4952-9B5C-65555E71444A}"/>
                  </a:ext>
                </a:extLst>
              </p:cNvPr>
              <p:cNvGrpSpPr/>
              <p:nvPr/>
            </p:nvGrpSpPr>
            <p:grpSpPr>
              <a:xfrm rot="10444872">
                <a:off x="1721933" y="1028332"/>
                <a:ext cx="36832" cy="74043"/>
                <a:chOff x="255856" y="-1"/>
                <a:chExt cx="37225" cy="74378"/>
              </a:xfrm>
            </p:grpSpPr>
            <p:cxnSp>
              <p:nvCxnSpPr>
                <p:cNvPr id="243" name="Straight Connector 242">
                  <a:extLst>
                    <a:ext uri="{FF2B5EF4-FFF2-40B4-BE49-F238E27FC236}">
                      <a16:creationId xmlns:a16="http://schemas.microsoft.com/office/drawing/2014/main" id="{8A866FBB-8AAD-4109-B9B6-88AE8ABA2160}"/>
                    </a:ext>
                  </a:extLst>
                </p:cNvPr>
                <p:cNvCxnSpPr/>
                <p:nvPr/>
              </p:nvCxnSpPr>
              <p:spPr>
                <a:xfrm rot="1800000" flipH="1">
                  <a:off x="289481" y="2377"/>
                  <a:ext cx="3600" cy="72000"/>
                </a:xfrm>
                <a:prstGeom prst="line">
                  <a:avLst/>
                </a:prstGeom>
                <a:ln w="6350"/>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193ECA0C-69B3-46A8-B534-5A3067F2AED5}"/>
                    </a:ext>
                  </a:extLst>
                </p:cNvPr>
                <p:cNvCxnSpPr/>
                <p:nvPr/>
              </p:nvCxnSpPr>
              <p:spPr>
                <a:xfrm rot="19800000" flipH="1">
                  <a:off x="255856" y="-1"/>
                  <a:ext cx="3600" cy="72000"/>
                </a:xfrm>
                <a:prstGeom prst="line">
                  <a:avLst/>
                </a:prstGeom>
                <a:ln w="6350"/>
              </p:spPr>
              <p:style>
                <a:lnRef idx="1">
                  <a:schemeClr val="dk1"/>
                </a:lnRef>
                <a:fillRef idx="0">
                  <a:schemeClr val="dk1"/>
                </a:fillRef>
                <a:effectRef idx="0">
                  <a:schemeClr val="dk1"/>
                </a:effectRef>
                <a:fontRef idx="minor">
                  <a:schemeClr val="tx1"/>
                </a:fontRef>
              </p:style>
            </p:cxnSp>
          </p:grpSp>
        </p:grpSp>
      </p:grpSp>
      <p:cxnSp>
        <p:nvCxnSpPr>
          <p:cNvPr id="6" name="Straight Arrow Connector 5">
            <a:extLst>
              <a:ext uri="{FF2B5EF4-FFF2-40B4-BE49-F238E27FC236}">
                <a16:creationId xmlns:a16="http://schemas.microsoft.com/office/drawing/2014/main" id="{5800164C-0DED-4927-89F0-29CBF8025D11}"/>
              </a:ext>
            </a:extLst>
          </p:cNvPr>
          <p:cNvCxnSpPr>
            <a:cxnSpLocks/>
          </p:cNvCxnSpPr>
          <p:nvPr/>
        </p:nvCxnSpPr>
        <p:spPr>
          <a:xfrm flipH="1">
            <a:off x="5083281" y="1826492"/>
            <a:ext cx="775491" cy="61779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2" name="TextBox 311">
            <a:extLst>
              <a:ext uri="{FF2B5EF4-FFF2-40B4-BE49-F238E27FC236}">
                <a16:creationId xmlns:a16="http://schemas.microsoft.com/office/drawing/2014/main" id="{E74EC2C7-1507-42E5-9AE3-6A888B82319A}"/>
              </a:ext>
            </a:extLst>
          </p:cNvPr>
          <p:cNvSpPr txBox="1"/>
          <p:nvPr/>
        </p:nvSpPr>
        <p:spPr>
          <a:xfrm>
            <a:off x="5775779" y="1564396"/>
            <a:ext cx="1009011" cy="461665"/>
          </a:xfrm>
          <a:prstGeom prst="rect">
            <a:avLst/>
          </a:prstGeom>
          <a:noFill/>
        </p:spPr>
        <p:txBody>
          <a:bodyPr wrap="square" rtlCol="0">
            <a:spAutoFit/>
          </a:bodyPr>
          <a:lstStyle/>
          <a:p>
            <a:pPr lvl="0">
              <a:defRPr/>
            </a:pPr>
            <a:r>
              <a:rPr lang="en-GB" sz="1200" dirty="0">
                <a:solidFill>
                  <a:prstClr val="black"/>
                </a:solidFill>
              </a:rPr>
              <a:t>Up &amp; down travel signals </a:t>
            </a:r>
          </a:p>
        </p:txBody>
      </p:sp>
      <p:sp>
        <p:nvSpPr>
          <p:cNvPr id="313" name="TextBox 312">
            <a:extLst>
              <a:ext uri="{FF2B5EF4-FFF2-40B4-BE49-F238E27FC236}">
                <a16:creationId xmlns:a16="http://schemas.microsoft.com/office/drawing/2014/main" id="{08ADFEEB-56A5-450A-A051-84F5D5833755}"/>
              </a:ext>
            </a:extLst>
          </p:cNvPr>
          <p:cNvSpPr txBox="1"/>
          <p:nvPr/>
        </p:nvSpPr>
        <p:spPr>
          <a:xfrm>
            <a:off x="676632" y="546125"/>
            <a:ext cx="2028531" cy="830997"/>
          </a:xfrm>
          <a:prstGeom prst="rect">
            <a:avLst/>
          </a:prstGeom>
          <a:noFill/>
        </p:spPr>
        <p:txBody>
          <a:bodyPr wrap="square" rtlCol="0">
            <a:spAutoFit/>
          </a:bodyPr>
          <a:lstStyle/>
          <a:p>
            <a:pPr lvl="0" algn="just">
              <a:defRPr/>
            </a:pPr>
            <a:r>
              <a:rPr lang="en-GB" sz="1200" dirty="0">
                <a:solidFill>
                  <a:prstClr val="black"/>
                </a:solidFill>
              </a:rPr>
              <a:t>The voltage of the signals from the controller should match with the Pro-Hydro card voltage range. </a:t>
            </a:r>
            <a:endParaRPr lang="en-GB" sz="1200" dirty="0"/>
          </a:p>
        </p:txBody>
      </p:sp>
      <p:pic>
        <p:nvPicPr>
          <p:cNvPr id="320" name="Picture 319">
            <a:extLst>
              <a:ext uri="{FF2B5EF4-FFF2-40B4-BE49-F238E27FC236}">
                <a16:creationId xmlns:a16="http://schemas.microsoft.com/office/drawing/2014/main" id="{43B977F4-AEB1-4EE3-9121-1873574FFBAB}"/>
              </a:ext>
            </a:extLst>
          </p:cNvPr>
          <p:cNvPicPr/>
          <p:nvPr/>
        </p:nvPicPr>
        <p:blipFill>
          <a:blip r:embed="rId4" cstate="print"/>
          <a:srcRect/>
          <a:stretch>
            <a:fillRect/>
          </a:stretch>
        </p:blipFill>
        <p:spPr bwMode="auto">
          <a:xfrm>
            <a:off x="163830" y="585133"/>
            <a:ext cx="586740" cy="586740"/>
          </a:xfrm>
          <a:prstGeom prst="rect">
            <a:avLst/>
          </a:prstGeom>
          <a:noFill/>
          <a:ln w="9525">
            <a:noFill/>
            <a:miter lim="800000"/>
            <a:headEnd/>
            <a:tailEnd/>
          </a:ln>
        </p:spPr>
      </p:pic>
      <p:sp>
        <p:nvSpPr>
          <p:cNvPr id="325" name="TextBox 324">
            <a:extLst>
              <a:ext uri="{FF2B5EF4-FFF2-40B4-BE49-F238E27FC236}">
                <a16:creationId xmlns:a16="http://schemas.microsoft.com/office/drawing/2014/main" id="{A5C368D4-6E4A-4D6B-89F2-7AE793C0A035}"/>
              </a:ext>
            </a:extLst>
          </p:cNvPr>
          <p:cNvSpPr txBox="1"/>
          <p:nvPr/>
        </p:nvSpPr>
        <p:spPr>
          <a:xfrm>
            <a:off x="13980" y="1389695"/>
            <a:ext cx="3200085" cy="27084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0000"/>
                </a:solidFill>
                <a:effectLst/>
                <a:uLnTx/>
                <a:uFillTx/>
                <a:latin typeface="Calibri"/>
              </a:rPr>
              <a:t>Signalling sequence: </a:t>
            </a:r>
            <a:r>
              <a:rPr kumimoji="0" lang="en-GB" sz="1200" b="0" i="0" u="none" strike="noStrike" kern="1200" cap="none" spc="0" normalizeH="0" baseline="0" noProof="0" dirty="0">
                <a:ln>
                  <a:noFill/>
                </a:ln>
                <a:solidFill>
                  <a:prstClr val="black"/>
                </a:solidFill>
                <a:effectLst/>
                <a:uLnTx/>
                <a:uFillTx/>
                <a:latin typeface="Calibri"/>
              </a:rPr>
              <a:t>The elevator controller sends signals</a:t>
            </a:r>
            <a:r>
              <a:rPr kumimoji="0" lang="en-GB" sz="1200" b="0" i="0" u="none" strike="noStrike" kern="1200" cap="none" spc="0" normalizeH="0" noProof="0" dirty="0">
                <a:ln>
                  <a:noFill/>
                </a:ln>
                <a:solidFill>
                  <a:prstClr val="black"/>
                </a:solidFill>
                <a:effectLst/>
                <a:uLnTx/>
                <a:uFillTx/>
                <a:latin typeface="Calibri"/>
              </a:rPr>
              <a:t> (energy)</a:t>
            </a:r>
            <a:r>
              <a:rPr kumimoji="0" lang="en-GB" sz="1200" b="0" i="0" u="none" strike="noStrike" kern="1200" cap="none" spc="0" normalizeH="0" baseline="0" noProof="0" dirty="0">
                <a:ln>
                  <a:noFill/>
                </a:ln>
                <a:solidFill>
                  <a:prstClr val="black"/>
                </a:solidFill>
                <a:effectLst/>
                <a:uLnTx/>
                <a:uFillTx/>
                <a:latin typeface="Calibri"/>
              </a:rPr>
              <a:t> to the input terminals for travels.</a:t>
            </a:r>
          </a:p>
          <a:p>
            <a:pPr lvl="0">
              <a:defRPr/>
            </a:pPr>
            <a:r>
              <a:rPr lang="en-GB" sz="1200" dirty="0">
                <a:solidFill>
                  <a:prstClr val="black"/>
                </a:solidFill>
                <a:latin typeface="Calibri"/>
              </a:rPr>
              <a:t>For an up direction travel,</a:t>
            </a:r>
            <a:r>
              <a:rPr lang="en-GB" sz="1200" b="1" dirty="0">
                <a:solidFill>
                  <a:prstClr val="black"/>
                </a:solidFill>
                <a:latin typeface="Calibri"/>
              </a:rPr>
              <a:t> A </a:t>
            </a:r>
            <a:r>
              <a:rPr lang="en-GB" sz="1200" dirty="0">
                <a:solidFill>
                  <a:prstClr val="black"/>
                </a:solidFill>
                <a:latin typeface="Calibri"/>
              </a:rPr>
              <a:t>&amp; </a:t>
            </a:r>
            <a:r>
              <a:rPr lang="en-GB" sz="1200" b="1" dirty="0">
                <a:solidFill>
                  <a:prstClr val="black"/>
                </a:solidFill>
                <a:latin typeface="Calibri"/>
              </a:rPr>
              <a:t>B</a:t>
            </a:r>
            <a:r>
              <a:rPr lang="en-GB" sz="1200" dirty="0">
                <a:solidFill>
                  <a:prstClr val="black"/>
                </a:solidFill>
                <a:latin typeface="Calibri"/>
              </a:rPr>
              <a:t> terminals are used. </a:t>
            </a:r>
          </a:p>
          <a:p>
            <a:pPr lvl="0">
              <a:defRPr/>
            </a:pPr>
            <a:r>
              <a:rPr lang="en-GB" sz="1200" dirty="0">
                <a:solidFill>
                  <a:prstClr val="black"/>
                </a:solidFill>
                <a:latin typeface="Calibri"/>
              </a:rPr>
              <a:t>If  only </a:t>
            </a:r>
            <a:r>
              <a:rPr lang="en-GB" sz="1200" b="1" dirty="0">
                <a:solidFill>
                  <a:prstClr val="black"/>
                </a:solidFill>
                <a:latin typeface="Calibri"/>
              </a:rPr>
              <a:t>A</a:t>
            </a:r>
            <a:r>
              <a:rPr lang="en-GB" sz="1200" dirty="0">
                <a:solidFill>
                  <a:prstClr val="black"/>
                </a:solidFill>
                <a:latin typeface="Calibri"/>
              </a:rPr>
              <a:t> signal is given, elevator travels only at slow (levelling) speed. </a:t>
            </a:r>
          </a:p>
          <a:p>
            <a:pPr lvl="0">
              <a:defRPr/>
            </a:pPr>
            <a:r>
              <a:rPr lang="en-GB" sz="1200" dirty="0">
                <a:solidFill>
                  <a:prstClr val="black"/>
                </a:solidFill>
                <a:latin typeface="Calibri"/>
              </a:rPr>
              <a:t>If </a:t>
            </a:r>
            <a:r>
              <a:rPr lang="en-GB" sz="1200" b="1" dirty="0">
                <a:solidFill>
                  <a:prstClr val="black"/>
                </a:solidFill>
                <a:latin typeface="Calibri"/>
              </a:rPr>
              <a:t>A</a:t>
            </a:r>
            <a:r>
              <a:rPr lang="en-GB" sz="1200" dirty="0">
                <a:solidFill>
                  <a:prstClr val="black"/>
                </a:solidFill>
                <a:latin typeface="Calibri"/>
              </a:rPr>
              <a:t> &amp; </a:t>
            </a:r>
            <a:r>
              <a:rPr lang="en-GB" sz="1200" b="1" dirty="0">
                <a:solidFill>
                  <a:prstClr val="black"/>
                </a:solidFill>
                <a:latin typeface="Calibri"/>
              </a:rPr>
              <a:t>B</a:t>
            </a:r>
            <a:r>
              <a:rPr lang="en-GB" sz="1200" dirty="0">
                <a:solidFill>
                  <a:prstClr val="black"/>
                </a:solidFill>
                <a:latin typeface="Calibri"/>
              </a:rPr>
              <a:t> signals are given at the same time, elevator accelerates to full speed and travel at full speed. </a:t>
            </a:r>
          </a:p>
          <a:p>
            <a:pPr lvl="0">
              <a:defRPr/>
            </a:pPr>
            <a:r>
              <a:rPr lang="en-GB" sz="1200" dirty="0">
                <a:solidFill>
                  <a:prstClr val="black"/>
                </a:solidFill>
                <a:latin typeface="Calibri"/>
              </a:rPr>
              <a:t>To decelerate into slow speed </a:t>
            </a:r>
            <a:r>
              <a:rPr lang="en-GB" sz="1200" b="1" dirty="0">
                <a:solidFill>
                  <a:prstClr val="black"/>
                </a:solidFill>
                <a:latin typeface="Calibri"/>
              </a:rPr>
              <a:t>B</a:t>
            </a:r>
            <a:r>
              <a:rPr lang="en-GB" sz="1200" dirty="0">
                <a:solidFill>
                  <a:prstClr val="black"/>
                </a:solidFill>
                <a:latin typeface="Calibri"/>
              </a:rPr>
              <a:t> signal is removed. To stop at the floor </a:t>
            </a:r>
            <a:r>
              <a:rPr lang="en-GB" sz="1200" b="1" dirty="0">
                <a:solidFill>
                  <a:prstClr val="black"/>
                </a:solidFill>
                <a:latin typeface="Calibri"/>
              </a:rPr>
              <a:t>A</a:t>
            </a:r>
            <a:r>
              <a:rPr lang="en-GB" sz="1200" dirty="0">
                <a:solidFill>
                  <a:prstClr val="black"/>
                </a:solidFill>
                <a:latin typeface="Calibri"/>
              </a:rPr>
              <a:t> signal is removed. </a:t>
            </a:r>
          </a:p>
          <a:p>
            <a:pPr lvl="0">
              <a:defRPr/>
            </a:pPr>
            <a:r>
              <a:rPr lang="en-GB" sz="1200" dirty="0">
                <a:solidFill>
                  <a:prstClr val="black"/>
                </a:solidFill>
                <a:latin typeface="Calibri"/>
              </a:rPr>
              <a:t>If only B signal is given, elevators does nothing. </a:t>
            </a:r>
          </a:p>
        </p:txBody>
      </p:sp>
      <p:sp>
        <p:nvSpPr>
          <p:cNvPr id="14" name="Right Bracket 13">
            <a:extLst>
              <a:ext uri="{FF2B5EF4-FFF2-40B4-BE49-F238E27FC236}">
                <a16:creationId xmlns:a16="http://schemas.microsoft.com/office/drawing/2014/main" id="{7D4DC5AD-4FF6-4EAB-B79A-824167BE2004}"/>
              </a:ext>
            </a:extLst>
          </p:cNvPr>
          <p:cNvSpPr/>
          <p:nvPr/>
        </p:nvSpPr>
        <p:spPr>
          <a:xfrm rot="16200000">
            <a:off x="4624488" y="1855786"/>
            <a:ext cx="167197" cy="1344199"/>
          </a:xfrm>
          <a:prstGeom prst="rightBracket">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nvGrpSpPr>
          <p:cNvPr id="420" name="Group 419">
            <a:extLst>
              <a:ext uri="{FF2B5EF4-FFF2-40B4-BE49-F238E27FC236}">
                <a16:creationId xmlns:a16="http://schemas.microsoft.com/office/drawing/2014/main" id="{DCEE9C01-3B0B-4967-9741-A1FCF872E37F}"/>
              </a:ext>
            </a:extLst>
          </p:cNvPr>
          <p:cNvGrpSpPr>
            <a:grpSpLocks noChangeAspect="1"/>
          </p:cNvGrpSpPr>
          <p:nvPr/>
        </p:nvGrpSpPr>
        <p:grpSpPr>
          <a:xfrm>
            <a:off x="6710555" y="930812"/>
            <a:ext cx="1930424" cy="2698842"/>
            <a:chOff x="5366433" y="882563"/>
            <a:chExt cx="2000243" cy="2235096"/>
          </a:xfrm>
        </p:grpSpPr>
        <p:sp>
          <p:nvSpPr>
            <p:cNvPr id="422" name="Rectangle 421">
              <a:extLst>
                <a:ext uri="{FF2B5EF4-FFF2-40B4-BE49-F238E27FC236}">
                  <a16:creationId xmlns:a16="http://schemas.microsoft.com/office/drawing/2014/main" id="{F6563BAC-4A69-4DE6-B236-EF51063C9104}"/>
                </a:ext>
              </a:extLst>
            </p:cNvPr>
            <p:cNvSpPr/>
            <p:nvPr/>
          </p:nvSpPr>
          <p:spPr>
            <a:xfrm>
              <a:off x="5366433" y="882563"/>
              <a:ext cx="2000243" cy="2235096"/>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3" name="Rounded Rectangle 161">
              <a:extLst>
                <a:ext uri="{FF2B5EF4-FFF2-40B4-BE49-F238E27FC236}">
                  <a16:creationId xmlns:a16="http://schemas.microsoft.com/office/drawing/2014/main" id="{6C8F80F7-E155-467C-AAA3-1C5103BA8414}"/>
                </a:ext>
              </a:extLst>
            </p:cNvPr>
            <p:cNvSpPr/>
            <p:nvPr/>
          </p:nvSpPr>
          <p:spPr>
            <a:xfrm>
              <a:off x="7080927" y="1777872"/>
              <a:ext cx="177799" cy="374632"/>
            </a:xfrm>
            <a:prstGeom prst="round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7" name="Oval 426">
              <a:extLst>
                <a:ext uri="{FF2B5EF4-FFF2-40B4-BE49-F238E27FC236}">
                  <a16:creationId xmlns:a16="http://schemas.microsoft.com/office/drawing/2014/main" id="{3863BEF8-0155-4154-9F0A-AE416A5841E8}"/>
                </a:ext>
              </a:extLst>
            </p:cNvPr>
            <p:cNvSpPr/>
            <p:nvPr/>
          </p:nvSpPr>
          <p:spPr>
            <a:xfrm>
              <a:off x="7119024" y="1898517"/>
              <a:ext cx="108000" cy="92135"/>
            </a:xfrm>
            <a:prstGeom prst="ellipse">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8" name="Oval 427">
              <a:extLst>
                <a:ext uri="{FF2B5EF4-FFF2-40B4-BE49-F238E27FC236}">
                  <a16:creationId xmlns:a16="http://schemas.microsoft.com/office/drawing/2014/main" id="{E33C09AD-CA2C-4FED-988B-6CEBAD9BF7F2}"/>
                </a:ext>
              </a:extLst>
            </p:cNvPr>
            <p:cNvSpPr/>
            <p:nvPr/>
          </p:nvSpPr>
          <p:spPr>
            <a:xfrm>
              <a:off x="6744533" y="1276240"/>
              <a:ext cx="144000" cy="122846"/>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9" name="Oval 428">
              <a:extLst>
                <a:ext uri="{FF2B5EF4-FFF2-40B4-BE49-F238E27FC236}">
                  <a16:creationId xmlns:a16="http://schemas.microsoft.com/office/drawing/2014/main" id="{18CD48AC-9C92-490D-B860-BF003DE6B012}"/>
                </a:ext>
              </a:extLst>
            </p:cNvPr>
            <p:cNvSpPr/>
            <p:nvPr/>
          </p:nvSpPr>
          <p:spPr>
            <a:xfrm>
              <a:off x="6956153" y="1276243"/>
              <a:ext cx="143510" cy="122846"/>
            </a:xfrm>
            <a:prstGeom prst="ellipse">
              <a:avLst/>
            </a:prstGeom>
            <a:solidFill>
              <a:schemeClr val="accent6">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430" name="Picture 429">
            <a:extLst>
              <a:ext uri="{FF2B5EF4-FFF2-40B4-BE49-F238E27FC236}">
                <a16:creationId xmlns:a16="http://schemas.microsoft.com/office/drawing/2014/main" id="{89DBC0EA-223A-432A-BDEA-01630CD6D06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6389" y="1017178"/>
            <a:ext cx="1008000" cy="1889028"/>
          </a:xfrm>
          <a:prstGeom prst="rect">
            <a:avLst/>
          </a:prstGeom>
        </p:spPr>
      </p:pic>
      <p:sp>
        <p:nvSpPr>
          <p:cNvPr id="431" name="TextBox 430">
            <a:extLst>
              <a:ext uri="{FF2B5EF4-FFF2-40B4-BE49-F238E27FC236}">
                <a16:creationId xmlns:a16="http://schemas.microsoft.com/office/drawing/2014/main" id="{28F1E3DC-E7AB-477B-B452-44DED18DA78D}"/>
              </a:ext>
            </a:extLst>
          </p:cNvPr>
          <p:cNvSpPr txBox="1"/>
          <p:nvPr/>
        </p:nvSpPr>
        <p:spPr>
          <a:xfrm>
            <a:off x="3447778" y="3834767"/>
            <a:ext cx="326277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Calibri"/>
              </a:rPr>
              <a:t>The same sequence is applied for the down travel but in this case, signals are sent to the </a:t>
            </a:r>
            <a:r>
              <a:rPr lang="en-GB" sz="1200" b="1" dirty="0">
                <a:solidFill>
                  <a:prstClr val="black"/>
                </a:solidFill>
                <a:latin typeface="Calibri"/>
              </a:rPr>
              <a:t>D</a:t>
            </a:r>
            <a:r>
              <a:rPr lang="en-GB" sz="1200" dirty="0">
                <a:solidFill>
                  <a:prstClr val="black"/>
                </a:solidFill>
                <a:latin typeface="Calibri"/>
              </a:rPr>
              <a:t> &amp; </a:t>
            </a:r>
            <a:r>
              <a:rPr lang="en-GB" sz="1200" b="1" dirty="0">
                <a:solidFill>
                  <a:prstClr val="black"/>
                </a:solidFill>
                <a:latin typeface="Calibri"/>
              </a:rPr>
              <a:t>C</a:t>
            </a:r>
            <a:r>
              <a:rPr lang="en-GB" sz="1200" dirty="0">
                <a:solidFill>
                  <a:prstClr val="black"/>
                </a:solidFill>
                <a:latin typeface="Calibri"/>
              </a:rPr>
              <a:t> terminals by the elevator controller.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Calibri"/>
              </a:rPr>
              <a:t>For full down speed </a:t>
            </a:r>
            <a:r>
              <a:rPr lang="en-GB" sz="1200" b="1" dirty="0">
                <a:solidFill>
                  <a:prstClr val="black"/>
                </a:solidFill>
                <a:latin typeface="Calibri"/>
              </a:rPr>
              <a:t>D</a:t>
            </a:r>
            <a:r>
              <a:rPr lang="en-GB" sz="1200" dirty="0">
                <a:solidFill>
                  <a:prstClr val="black"/>
                </a:solidFill>
                <a:latin typeface="Calibri"/>
              </a:rPr>
              <a:t> &amp; </a:t>
            </a:r>
            <a:r>
              <a:rPr lang="en-GB" sz="1200" b="1" dirty="0">
                <a:solidFill>
                  <a:prstClr val="black"/>
                </a:solidFill>
                <a:latin typeface="Calibri"/>
              </a:rPr>
              <a:t>C</a:t>
            </a:r>
            <a:r>
              <a:rPr lang="en-GB" sz="1200" dirty="0">
                <a:solidFill>
                  <a:prstClr val="black"/>
                </a:solidFill>
                <a:latin typeface="Calibri"/>
              </a:rPr>
              <a:t> signals are given.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Calibri"/>
              </a:rPr>
              <a:t>To decelerate into slow speed </a:t>
            </a:r>
            <a:r>
              <a:rPr lang="en-GB" sz="1200" b="1" dirty="0">
                <a:solidFill>
                  <a:prstClr val="black"/>
                </a:solidFill>
                <a:latin typeface="Calibri"/>
              </a:rPr>
              <a:t>C</a:t>
            </a:r>
            <a:r>
              <a:rPr lang="en-GB" sz="1200" dirty="0">
                <a:solidFill>
                  <a:prstClr val="black"/>
                </a:solidFill>
                <a:latin typeface="Calibri"/>
              </a:rPr>
              <a:t> signal is removed</a:t>
            </a:r>
            <a:r>
              <a:rPr kumimoji="0" lang="en-GB" sz="1200" b="0" i="0" u="none" strike="noStrike" kern="1200" cap="none" spc="0" normalizeH="0" baseline="0" noProof="0" dirty="0">
                <a:ln>
                  <a:noFill/>
                </a:ln>
                <a:solidFill>
                  <a:prstClr val="black"/>
                </a:solidFill>
                <a:effectLst/>
                <a:uLnTx/>
                <a:uFillTx/>
                <a:latin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Calibri"/>
              </a:rPr>
              <a:t>To stop at floor </a:t>
            </a:r>
            <a:r>
              <a:rPr lang="en-GB" sz="1200" b="1" dirty="0">
                <a:solidFill>
                  <a:prstClr val="black"/>
                </a:solidFill>
                <a:latin typeface="Calibri"/>
              </a:rPr>
              <a:t>D</a:t>
            </a:r>
            <a:r>
              <a:rPr lang="en-GB" sz="1200" dirty="0">
                <a:solidFill>
                  <a:prstClr val="black"/>
                </a:solidFill>
                <a:latin typeface="Calibri"/>
              </a:rPr>
              <a:t> signal is removed.</a:t>
            </a:r>
            <a:endParaRPr kumimoji="0" lang="en-GB" sz="1200" b="0" i="0" u="none" strike="noStrike" kern="1200" cap="none" spc="0" normalizeH="0" baseline="0" noProof="0" dirty="0">
              <a:ln>
                <a:noFill/>
              </a:ln>
              <a:solidFill>
                <a:prstClr val="black"/>
              </a:solidFill>
              <a:effectLst/>
              <a:uLnTx/>
              <a:uFillTx/>
              <a:latin typeface="Calibri"/>
            </a:endParaRPr>
          </a:p>
        </p:txBody>
      </p:sp>
      <p:sp>
        <p:nvSpPr>
          <p:cNvPr id="432" name="TextBox 431">
            <a:extLst>
              <a:ext uri="{FF2B5EF4-FFF2-40B4-BE49-F238E27FC236}">
                <a16:creationId xmlns:a16="http://schemas.microsoft.com/office/drawing/2014/main" id="{FDF58973-CAF6-4451-A9DF-A1B80C1C9B11}"/>
              </a:ext>
            </a:extLst>
          </p:cNvPr>
          <p:cNvSpPr txBox="1"/>
          <p:nvPr/>
        </p:nvSpPr>
        <p:spPr>
          <a:xfrm>
            <a:off x="8999" y="4042255"/>
            <a:ext cx="29570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FF0000"/>
                </a:solidFill>
                <a:latin typeface="Calibri"/>
              </a:rPr>
              <a:t>To provide soft stop, controller runs the motor approximately 1s longer after the </a:t>
            </a:r>
            <a:r>
              <a:rPr lang="en-GB" sz="1200" b="1" dirty="0">
                <a:solidFill>
                  <a:srgbClr val="FF0000"/>
                </a:solidFill>
                <a:latin typeface="Calibri"/>
              </a:rPr>
              <a:t>A</a:t>
            </a:r>
            <a:r>
              <a:rPr lang="en-GB" sz="1200" dirty="0">
                <a:solidFill>
                  <a:srgbClr val="FF0000"/>
                </a:solidFill>
                <a:latin typeface="Calibri"/>
              </a:rPr>
              <a:t> signal is removed.</a:t>
            </a:r>
            <a:endParaRPr kumimoji="0" lang="en-GB" sz="1200" b="0" i="0" u="none" strike="noStrike" kern="1200" cap="none" spc="0" normalizeH="0" baseline="0" dirty="0">
              <a:ln>
                <a:noFill/>
              </a:ln>
              <a:solidFill>
                <a:srgbClr val="FF0000"/>
              </a:solidFill>
              <a:effectLst/>
              <a:uLnTx/>
              <a:uFillTx/>
              <a:latin typeface="Calibri"/>
            </a:endParaRPr>
          </a:p>
        </p:txBody>
      </p:sp>
      <p:sp>
        <p:nvSpPr>
          <p:cNvPr id="17" name="TextBox 16">
            <a:extLst>
              <a:ext uri="{FF2B5EF4-FFF2-40B4-BE49-F238E27FC236}">
                <a16:creationId xmlns:a16="http://schemas.microsoft.com/office/drawing/2014/main" id="{30CB296D-2FF0-4C6F-9AB2-D0168B97B2B1}"/>
              </a:ext>
            </a:extLst>
          </p:cNvPr>
          <p:cNvSpPr txBox="1"/>
          <p:nvPr/>
        </p:nvSpPr>
        <p:spPr>
          <a:xfrm>
            <a:off x="4704595" y="1551252"/>
            <a:ext cx="937783" cy="246221"/>
          </a:xfrm>
          <a:prstGeom prst="rect">
            <a:avLst/>
          </a:prstGeom>
          <a:noFill/>
        </p:spPr>
        <p:txBody>
          <a:bodyPr wrap="square" rtlCol="0">
            <a:spAutoFit/>
          </a:bodyPr>
          <a:lstStyle/>
          <a:p>
            <a:r>
              <a:rPr lang="en-GB" sz="1000" dirty="0"/>
              <a:t>Status LED</a:t>
            </a:r>
          </a:p>
        </p:txBody>
      </p:sp>
      <p:sp>
        <p:nvSpPr>
          <p:cNvPr id="434" name="TextBox 433">
            <a:extLst>
              <a:ext uri="{FF2B5EF4-FFF2-40B4-BE49-F238E27FC236}">
                <a16:creationId xmlns:a16="http://schemas.microsoft.com/office/drawing/2014/main" id="{93E7152E-E51D-405E-8E2F-B72F3EC13EDC}"/>
              </a:ext>
            </a:extLst>
          </p:cNvPr>
          <p:cNvSpPr txBox="1"/>
          <p:nvPr/>
        </p:nvSpPr>
        <p:spPr>
          <a:xfrm>
            <a:off x="4165185" y="1828053"/>
            <a:ext cx="937783" cy="246221"/>
          </a:xfrm>
          <a:prstGeom prst="rect">
            <a:avLst/>
          </a:prstGeom>
          <a:noFill/>
        </p:spPr>
        <p:txBody>
          <a:bodyPr wrap="square" rtlCol="0">
            <a:spAutoFit/>
          </a:bodyPr>
          <a:lstStyle/>
          <a:p>
            <a:r>
              <a:rPr lang="en-GB" sz="1000" dirty="0"/>
              <a:t>Travel LEDs</a:t>
            </a:r>
          </a:p>
        </p:txBody>
      </p:sp>
      <p:sp>
        <p:nvSpPr>
          <p:cNvPr id="435" name="TextBox 434">
            <a:extLst>
              <a:ext uri="{FF2B5EF4-FFF2-40B4-BE49-F238E27FC236}">
                <a16:creationId xmlns:a16="http://schemas.microsoft.com/office/drawing/2014/main" id="{5E8400DA-B0E1-47BC-8EED-B1DAE06D0C05}"/>
              </a:ext>
            </a:extLst>
          </p:cNvPr>
          <p:cNvSpPr txBox="1"/>
          <p:nvPr/>
        </p:nvSpPr>
        <p:spPr>
          <a:xfrm>
            <a:off x="3703686" y="2249963"/>
            <a:ext cx="1379595" cy="246221"/>
          </a:xfrm>
          <a:prstGeom prst="rect">
            <a:avLst/>
          </a:prstGeom>
          <a:noFill/>
        </p:spPr>
        <p:txBody>
          <a:bodyPr wrap="square" rtlCol="0">
            <a:spAutoFit/>
          </a:bodyPr>
          <a:lstStyle/>
          <a:p>
            <a:r>
              <a:rPr lang="en-GB" sz="1000" b="1" dirty="0"/>
              <a:t>Ins</a:t>
            </a:r>
            <a:r>
              <a:rPr lang="en-GB" sz="1000" dirty="0"/>
              <a:t>.     </a:t>
            </a:r>
            <a:r>
              <a:rPr lang="en-GB" sz="1000" b="1" dirty="0">
                <a:solidFill>
                  <a:srgbClr val="0070C0"/>
                </a:solidFill>
              </a:rPr>
              <a:t>A      B      </a:t>
            </a:r>
            <a:r>
              <a:rPr lang="en-GB" sz="1000" b="1" dirty="0">
                <a:solidFill>
                  <a:srgbClr val="FF0000"/>
                </a:solidFill>
              </a:rPr>
              <a:t>C       D</a:t>
            </a:r>
          </a:p>
        </p:txBody>
      </p:sp>
      <p:sp>
        <p:nvSpPr>
          <p:cNvPr id="436" name="TextBox 435">
            <a:extLst>
              <a:ext uri="{FF2B5EF4-FFF2-40B4-BE49-F238E27FC236}">
                <a16:creationId xmlns:a16="http://schemas.microsoft.com/office/drawing/2014/main" id="{CAD16248-195D-4B2D-8116-C8E8623F0BE6}"/>
              </a:ext>
            </a:extLst>
          </p:cNvPr>
          <p:cNvSpPr txBox="1"/>
          <p:nvPr/>
        </p:nvSpPr>
        <p:spPr>
          <a:xfrm>
            <a:off x="6998160" y="4119286"/>
            <a:ext cx="2009674" cy="830997"/>
          </a:xfrm>
          <a:prstGeom prst="rect">
            <a:avLst/>
          </a:prstGeom>
          <a:noFill/>
        </p:spPr>
        <p:txBody>
          <a:bodyPr wrap="square" rtlCol="0">
            <a:spAutoFit/>
          </a:bodyPr>
          <a:lstStyle/>
          <a:p>
            <a:pPr lvl="0" algn="just">
              <a:defRPr/>
            </a:pPr>
            <a:r>
              <a:rPr lang="en-GB" sz="1200" dirty="0"/>
              <a:t>Verification of signalling can be done by checking the lighting sequence of “Travel LEDs” on the Pro-Hydro card.</a:t>
            </a:r>
            <a:endParaRPr lang="en-GB" sz="1200" u="sng" dirty="0"/>
          </a:p>
        </p:txBody>
      </p:sp>
      <p:pic>
        <p:nvPicPr>
          <p:cNvPr id="437" name="Picture 436">
            <a:extLst>
              <a:ext uri="{FF2B5EF4-FFF2-40B4-BE49-F238E27FC236}">
                <a16:creationId xmlns:a16="http://schemas.microsoft.com/office/drawing/2014/main" id="{11BE50AA-F863-4F0D-87ED-B78BC716D3CF}"/>
              </a:ext>
            </a:extLst>
          </p:cNvPr>
          <p:cNvPicPr/>
          <p:nvPr/>
        </p:nvPicPr>
        <p:blipFill>
          <a:blip r:embed="rId6" cstate="print"/>
          <a:srcRect/>
          <a:stretch>
            <a:fillRect/>
          </a:stretch>
        </p:blipFill>
        <p:spPr bwMode="auto">
          <a:xfrm>
            <a:off x="7030534" y="3734615"/>
            <a:ext cx="476250" cy="472440"/>
          </a:xfrm>
          <a:prstGeom prst="rect">
            <a:avLst/>
          </a:prstGeom>
          <a:noFill/>
          <a:ln w="9525">
            <a:noFill/>
            <a:miter lim="800000"/>
            <a:headEnd/>
            <a:tailEnd/>
          </a:ln>
        </p:spPr>
      </p:pic>
      <p:sp>
        <p:nvSpPr>
          <p:cNvPr id="19" name="Slide Number Placeholder 18">
            <a:extLst>
              <a:ext uri="{FF2B5EF4-FFF2-40B4-BE49-F238E27FC236}">
                <a16:creationId xmlns:a16="http://schemas.microsoft.com/office/drawing/2014/main" id="{70C01E9A-ECED-4B1C-9CB7-19C62E4E7051}"/>
              </a:ext>
            </a:extLst>
          </p:cNvPr>
          <p:cNvSpPr>
            <a:spLocks noGrp="1"/>
          </p:cNvSpPr>
          <p:nvPr>
            <p:ph type="sldNum" sz="quarter" idx="12"/>
          </p:nvPr>
        </p:nvSpPr>
        <p:spPr/>
        <p:txBody>
          <a:bodyPr/>
          <a:lstStyle/>
          <a:p>
            <a:fld id="{418D8610-C083-4EDD-9217-F811E5D92946}" type="slidenum">
              <a:rPr lang="de-DE" smtClean="0"/>
              <a:t>8</a:t>
            </a:fld>
            <a:endParaRPr lang="de-DE"/>
          </a:p>
        </p:txBody>
      </p:sp>
    </p:spTree>
    <p:extLst>
      <p:ext uri="{BB962C8B-B14F-4D97-AF65-F5344CB8AC3E}">
        <p14:creationId xmlns:p14="http://schemas.microsoft.com/office/powerpoint/2010/main" val="846996945"/>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5"/>
                                        </p:tgtEl>
                                        <p:attrNameLst>
                                          <p:attrName>style.visibility</p:attrName>
                                        </p:attrNameLst>
                                      </p:cBhvr>
                                      <p:to>
                                        <p:strVal val="visible"/>
                                      </p:to>
                                    </p:set>
                                    <p:animEffect transition="in" filter="fade">
                                      <p:cBhvr>
                                        <p:cTn id="7" dur="1000"/>
                                        <p:tgtEl>
                                          <p:spTgt spid="325"/>
                                        </p:tgtEl>
                                      </p:cBhvr>
                                    </p:animEffect>
                                    <p:anim calcmode="lin" valueType="num">
                                      <p:cBhvr>
                                        <p:cTn id="8" dur="1000" fill="hold"/>
                                        <p:tgtEl>
                                          <p:spTgt spid="325"/>
                                        </p:tgtEl>
                                        <p:attrNameLst>
                                          <p:attrName>ppt_x</p:attrName>
                                        </p:attrNameLst>
                                      </p:cBhvr>
                                      <p:tavLst>
                                        <p:tav tm="0">
                                          <p:val>
                                            <p:strVal val="#ppt_x"/>
                                          </p:val>
                                        </p:tav>
                                        <p:tav tm="100000">
                                          <p:val>
                                            <p:strVal val="#ppt_x"/>
                                          </p:val>
                                        </p:tav>
                                      </p:tavLst>
                                    </p:anim>
                                    <p:anim calcmode="lin" valueType="num">
                                      <p:cBhvr>
                                        <p:cTn id="9" dur="1000" fill="hold"/>
                                        <p:tgtEl>
                                          <p:spTgt spid="3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32"/>
                                        </p:tgtEl>
                                        <p:attrNameLst>
                                          <p:attrName>style.visibility</p:attrName>
                                        </p:attrNameLst>
                                      </p:cBhvr>
                                      <p:to>
                                        <p:strVal val="visible"/>
                                      </p:to>
                                    </p:set>
                                    <p:animEffect transition="in" filter="fade">
                                      <p:cBhvr>
                                        <p:cTn id="14" dur="1000"/>
                                        <p:tgtEl>
                                          <p:spTgt spid="432"/>
                                        </p:tgtEl>
                                      </p:cBhvr>
                                    </p:animEffect>
                                    <p:anim calcmode="lin" valueType="num">
                                      <p:cBhvr>
                                        <p:cTn id="15" dur="1000" fill="hold"/>
                                        <p:tgtEl>
                                          <p:spTgt spid="432"/>
                                        </p:tgtEl>
                                        <p:attrNameLst>
                                          <p:attrName>ppt_x</p:attrName>
                                        </p:attrNameLst>
                                      </p:cBhvr>
                                      <p:tavLst>
                                        <p:tav tm="0">
                                          <p:val>
                                            <p:strVal val="#ppt_x"/>
                                          </p:val>
                                        </p:tav>
                                        <p:tav tm="100000">
                                          <p:val>
                                            <p:strVal val="#ppt_x"/>
                                          </p:val>
                                        </p:tav>
                                      </p:tavLst>
                                    </p:anim>
                                    <p:anim calcmode="lin" valueType="num">
                                      <p:cBhvr>
                                        <p:cTn id="16" dur="1000" fill="hold"/>
                                        <p:tgtEl>
                                          <p:spTgt spid="4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31"/>
                                        </p:tgtEl>
                                        <p:attrNameLst>
                                          <p:attrName>style.visibility</p:attrName>
                                        </p:attrNameLst>
                                      </p:cBhvr>
                                      <p:to>
                                        <p:strVal val="visible"/>
                                      </p:to>
                                    </p:set>
                                    <p:animEffect transition="in" filter="fade">
                                      <p:cBhvr>
                                        <p:cTn id="21" dur="1000"/>
                                        <p:tgtEl>
                                          <p:spTgt spid="431"/>
                                        </p:tgtEl>
                                      </p:cBhvr>
                                    </p:animEffect>
                                    <p:anim calcmode="lin" valueType="num">
                                      <p:cBhvr>
                                        <p:cTn id="22" dur="1000" fill="hold"/>
                                        <p:tgtEl>
                                          <p:spTgt spid="431"/>
                                        </p:tgtEl>
                                        <p:attrNameLst>
                                          <p:attrName>ppt_x</p:attrName>
                                        </p:attrNameLst>
                                      </p:cBhvr>
                                      <p:tavLst>
                                        <p:tav tm="0">
                                          <p:val>
                                            <p:strVal val="#ppt_x"/>
                                          </p:val>
                                        </p:tav>
                                        <p:tav tm="100000">
                                          <p:val>
                                            <p:strVal val="#ppt_x"/>
                                          </p:val>
                                        </p:tav>
                                      </p:tavLst>
                                    </p:anim>
                                    <p:anim calcmode="lin" valueType="num">
                                      <p:cBhvr>
                                        <p:cTn id="23" dur="1000" fill="hold"/>
                                        <p:tgtEl>
                                          <p:spTgt spid="43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37"/>
                                        </p:tgtEl>
                                        <p:attrNameLst>
                                          <p:attrName>style.visibility</p:attrName>
                                        </p:attrNameLst>
                                      </p:cBhvr>
                                      <p:to>
                                        <p:strVal val="visible"/>
                                      </p:to>
                                    </p:set>
                                    <p:animEffect transition="in" filter="wipe(down)">
                                      <p:cBhvr>
                                        <p:cTn id="28" dur="500"/>
                                        <p:tgtEl>
                                          <p:spTgt spid="43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36"/>
                                        </p:tgtEl>
                                        <p:attrNameLst>
                                          <p:attrName>style.visibility</p:attrName>
                                        </p:attrNameLst>
                                      </p:cBhvr>
                                      <p:to>
                                        <p:strVal val="visible"/>
                                      </p:to>
                                    </p:set>
                                    <p:animEffect transition="in" filter="wipe(left)">
                                      <p:cBhvr>
                                        <p:cTn id="31" dur="1000"/>
                                        <p:tgtEl>
                                          <p:spTgt spid="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 grpId="0"/>
      <p:bldP spid="431" grpId="0"/>
      <p:bldP spid="432" grpId="0"/>
      <p:bldP spid="4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A741166-79AA-4CE4-BDD3-9366E36EEE85}"/>
              </a:ext>
            </a:extLst>
          </p:cNvPr>
          <p:cNvSpPr txBox="1">
            <a:spLocks/>
          </p:cNvSpPr>
          <p:nvPr/>
        </p:nvSpPr>
        <p:spPr>
          <a:xfrm>
            <a:off x="2184610" y="4277"/>
            <a:ext cx="4676380" cy="5984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0" i="0" u="none" strike="noStrike" kern="0" cap="none" spc="0" normalizeH="0" baseline="0" noProof="0" dirty="0">
                <a:ln>
                  <a:noFill/>
                </a:ln>
                <a:solidFill>
                  <a:srgbClr val="0070C0"/>
                </a:solidFill>
                <a:effectLst/>
                <a:uLnTx/>
                <a:uFillTx/>
                <a:latin typeface="Calibri"/>
                <a:ea typeface="+mj-ea"/>
                <a:cs typeface="Calibri" pitchFamily="34" charset="0"/>
              </a:rPr>
              <a:t>Input terminals wiring</a:t>
            </a:r>
            <a:endParaRPr kumimoji="0" lang="en-GB" sz="2000" b="0" i="0" u="none" strike="noStrike" kern="1200" cap="none" spc="0" normalizeH="0" baseline="0" noProof="0" dirty="0">
              <a:ln>
                <a:noFill/>
              </a:ln>
              <a:solidFill>
                <a:srgbClr val="0070C0"/>
              </a:solidFill>
              <a:effectLst/>
              <a:uLnTx/>
              <a:uFillTx/>
              <a:latin typeface="Calibri"/>
              <a:ea typeface="+mj-ea"/>
            </a:endParaRPr>
          </a:p>
        </p:txBody>
      </p:sp>
      <p:grpSp>
        <p:nvGrpSpPr>
          <p:cNvPr id="218" name="Canvas 3994">
            <a:extLst>
              <a:ext uri="{FF2B5EF4-FFF2-40B4-BE49-F238E27FC236}">
                <a16:creationId xmlns:a16="http://schemas.microsoft.com/office/drawing/2014/main" id="{3C24B550-FB21-4399-B60F-5419DF85E59F}"/>
              </a:ext>
            </a:extLst>
          </p:cNvPr>
          <p:cNvGrpSpPr/>
          <p:nvPr/>
        </p:nvGrpSpPr>
        <p:grpSpPr>
          <a:xfrm>
            <a:off x="2628900" y="1245222"/>
            <a:ext cx="6057900" cy="2809875"/>
            <a:chOff x="0" y="0"/>
            <a:chExt cx="6057900" cy="2809875"/>
          </a:xfrm>
        </p:grpSpPr>
        <p:sp>
          <p:nvSpPr>
            <p:cNvPr id="219" name="Rectangle 218">
              <a:extLst>
                <a:ext uri="{FF2B5EF4-FFF2-40B4-BE49-F238E27FC236}">
                  <a16:creationId xmlns:a16="http://schemas.microsoft.com/office/drawing/2014/main" id="{0F1D5D8D-AF95-4970-9832-8A6A37E7491B}"/>
                </a:ext>
              </a:extLst>
            </p:cNvPr>
            <p:cNvSpPr/>
            <p:nvPr/>
          </p:nvSpPr>
          <p:spPr>
            <a:xfrm>
              <a:off x="0" y="0"/>
              <a:ext cx="6057900" cy="2809875"/>
            </a:xfrm>
            <a:prstGeom prst="rect">
              <a:avLst/>
            </a:prstGeom>
            <a:solidFill>
              <a:prstClr val="white"/>
            </a:solidFill>
          </p:spPr>
        </p:sp>
        <p:grpSp>
          <p:nvGrpSpPr>
            <p:cNvPr id="220" name="Group 219">
              <a:extLst>
                <a:ext uri="{FF2B5EF4-FFF2-40B4-BE49-F238E27FC236}">
                  <a16:creationId xmlns:a16="http://schemas.microsoft.com/office/drawing/2014/main" id="{88E1C5E1-EDF9-47F0-A577-A30B7397FAD5}"/>
                </a:ext>
              </a:extLst>
            </p:cNvPr>
            <p:cNvGrpSpPr/>
            <p:nvPr/>
          </p:nvGrpSpPr>
          <p:grpSpPr>
            <a:xfrm>
              <a:off x="548956" y="154243"/>
              <a:ext cx="2604896" cy="2271044"/>
              <a:chOff x="0" y="0"/>
              <a:chExt cx="2605134" cy="2271981"/>
            </a:xfrm>
          </p:grpSpPr>
          <p:grpSp>
            <p:nvGrpSpPr>
              <p:cNvPr id="285" name="Group 284">
                <a:extLst>
                  <a:ext uri="{FF2B5EF4-FFF2-40B4-BE49-F238E27FC236}">
                    <a16:creationId xmlns:a16="http://schemas.microsoft.com/office/drawing/2014/main" id="{81B5C810-8374-4D2A-AEFC-3A3E984EF557}"/>
                  </a:ext>
                </a:extLst>
              </p:cNvPr>
              <p:cNvGrpSpPr/>
              <p:nvPr/>
            </p:nvGrpSpPr>
            <p:grpSpPr>
              <a:xfrm>
                <a:off x="33904" y="145753"/>
                <a:ext cx="2517261" cy="2062418"/>
                <a:chOff x="33904" y="145753"/>
                <a:chExt cx="2517261" cy="2062418"/>
              </a:xfrm>
            </p:grpSpPr>
            <p:sp>
              <p:nvSpPr>
                <p:cNvPr id="347" name="Rectangle 346">
                  <a:extLst>
                    <a:ext uri="{FF2B5EF4-FFF2-40B4-BE49-F238E27FC236}">
                      <a16:creationId xmlns:a16="http://schemas.microsoft.com/office/drawing/2014/main" id="{22C71B12-0829-4E0B-AF68-176890C0A3B0}"/>
                    </a:ext>
                  </a:extLst>
                </p:cNvPr>
                <p:cNvSpPr/>
                <p:nvPr/>
              </p:nvSpPr>
              <p:spPr>
                <a:xfrm>
                  <a:off x="138970" y="145753"/>
                  <a:ext cx="2412195" cy="202060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48" name="Oval 347">
                  <a:extLst>
                    <a:ext uri="{FF2B5EF4-FFF2-40B4-BE49-F238E27FC236}">
                      <a16:creationId xmlns:a16="http://schemas.microsoft.com/office/drawing/2014/main" id="{8C454985-C858-4F8F-AF73-B750BC19B2E5}"/>
                    </a:ext>
                  </a:extLst>
                </p:cNvPr>
                <p:cNvSpPr/>
                <p:nvPr/>
              </p:nvSpPr>
              <p:spPr>
                <a:xfrm>
                  <a:off x="1760890" y="598223"/>
                  <a:ext cx="133200" cy="1332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49" name="Oval 348">
                  <a:extLst>
                    <a:ext uri="{FF2B5EF4-FFF2-40B4-BE49-F238E27FC236}">
                      <a16:creationId xmlns:a16="http://schemas.microsoft.com/office/drawing/2014/main" id="{AEE8828E-D4A8-4FD4-A2F6-A7C3B7134BC7}"/>
                    </a:ext>
                  </a:extLst>
                </p:cNvPr>
                <p:cNvSpPr/>
                <p:nvPr/>
              </p:nvSpPr>
              <p:spPr>
                <a:xfrm>
                  <a:off x="623062" y="1028529"/>
                  <a:ext cx="97200" cy="972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50" name="Oval 349">
                  <a:extLst>
                    <a:ext uri="{FF2B5EF4-FFF2-40B4-BE49-F238E27FC236}">
                      <a16:creationId xmlns:a16="http://schemas.microsoft.com/office/drawing/2014/main" id="{F8033E3F-2767-482E-874E-C17E5396DBE4}"/>
                    </a:ext>
                  </a:extLst>
                </p:cNvPr>
                <p:cNvSpPr/>
                <p:nvPr/>
              </p:nvSpPr>
              <p:spPr>
                <a:xfrm>
                  <a:off x="1659597" y="1028529"/>
                  <a:ext cx="97155" cy="97155"/>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51" name="Oval 350">
                  <a:extLst>
                    <a:ext uri="{FF2B5EF4-FFF2-40B4-BE49-F238E27FC236}">
                      <a16:creationId xmlns:a16="http://schemas.microsoft.com/office/drawing/2014/main" id="{819DB43E-1C72-4499-9B49-8170C005FDC9}"/>
                    </a:ext>
                  </a:extLst>
                </p:cNvPr>
                <p:cNvSpPr/>
                <p:nvPr/>
              </p:nvSpPr>
              <p:spPr>
                <a:xfrm>
                  <a:off x="1394045" y="1028529"/>
                  <a:ext cx="97155" cy="97155"/>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52" name="Oval 351">
                  <a:extLst>
                    <a:ext uri="{FF2B5EF4-FFF2-40B4-BE49-F238E27FC236}">
                      <a16:creationId xmlns:a16="http://schemas.microsoft.com/office/drawing/2014/main" id="{F501F488-9266-4A5E-879B-F0F33CE05DC3}"/>
                    </a:ext>
                  </a:extLst>
                </p:cNvPr>
                <p:cNvSpPr/>
                <p:nvPr/>
              </p:nvSpPr>
              <p:spPr>
                <a:xfrm>
                  <a:off x="1149240" y="1028529"/>
                  <a:ext cx="97155" cy="97155"/>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53" name="Oval 352">
                  <a:extLst>
                    <a:ext uri="{FF2B5EF4-FFF2-40B4-BE49-F238E27FC236}">
                      <a16:creationId xmlns:a16="http://schemas.microsoft.com/office/drawing/2014/main" id="{944DE87F-15FD-4206-A22B-5B935FA5A287}"/>
                    </a:ext>
                  </a:extLst>
                </p:cNvPr>
                <p:cNvSpPr/>
                <p:nvPr/>
              </p:nvSpPr>
              <p:spPr>
                <a:xfrm>
                  <a:off x="896477" y="1028543"/>
                  <a:ext cx="97155" cy="97155"/>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354" name="Group 353">
                  <a:extLst>
                    <a:ext uri="{FF2B5EF4-FFF2-40B4-BE49-F238E27FC236}">
                      <a16:creationId xmlns:a16="http://schemas.microsoft.com/office/drawing/2014/main" id="{DB72275B-DDAB-492C-A710-F4E33BBFDAC1}"/>
                    </a:ext>
                  </a:extLst>
                </p:cNvPr>
                <p:cNvGrpSpPr/>
                <p:nvPr/>
              </p:nvGrpSpPr>
              <p:grpSpPr>
                <a:xfrm rot="10800000">
                  <a:off x="378994" y="1956171"/>
                  <a:ext cx="360793" cy="252000"/>
                  <a:chOff x="378994" y="1956171"/>
                  <a:chExt cx="360793" cy="252000"/>
                </a:xfrm>
              </p:grpSpPr>
              <p:sp>
                <p:nvSpPr>
                  <p:cNvPr id="445" name="Rectangle 444">
                    <a:extLst>
                      <a:ext uri="{FF2B5EF4-FFF2-40B4-BE49-F238E27FC236}">
                        <a16:creationId xmlns:a16="http://schemas.microsoft.com/office/drawing/2014/main" id="{5333B5DC-1FEC-4A11-BD44-D3F128483DEB}"/>
                      </a:ext>
                    </a:extLst>
                  </p:cNvPr>
                  <p:cNvSpPr/>
                  <p:nvPr/>
                </p:nvSpPr>
                <p:spPr>
                  <a:xfrm rot="10800000">
                    <a:off x="379787" y="1956171"/>
                    <a:ext cx="360000" cy="252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446" name="Straight Connector 445">
                    <a:extLst>
                      <a:ext uri="{FF2B5EF4-FFF2-40B4-BE49-F238E27FC236}">
                        <a16:creationId xmlns:a16="http://schemas.microsoft.com/office/drawing/2014/main" id="{F09D7787-0495-41C8-A5A7-7E1E9EF6310A}"/>
                      </a:ext>
                    </a:extLst>
                  </p:cNvPr>
                  <p:cNvCxnSpPr/>
                  <p:nvPr/>
                </p:nvCxnSpPr>
                <p:spPr>
                  <a:xfrm rot="10800000">
                    <a:off x="378994" y="1972510"/>
                    <a:ext cx="360000" cy="0"/>
                  </a:xfrm>
                  <a:prstGeom prst="line">
                    <a:avLst/>
                  </a:prstGeom>
                  <a:ln w="3175"/>
                </p:spPr>
                <p:style>
                  <a:lnRef idx="1">
                    <a:schemeClr val="dk1"/>
                  </a:lnRef>
                  <a:fillRef idx="0">
                    <a:schemeClr val="dk1"/>
                  </a:fillRef>
                  <a:effectRef idx="0">
                    <a:schemeClr val="dk1"/>
                  </a:effectRef>
                  <a:fontRef idx="minor">
                    <a:schemeClr val="tx1"/>
                  </a:fontRef>
                </p:style>
              </p:cxnSp>
              <p:grpSp>
                <p:nvGrpSpPr>
                  <p:cNvPr id="447" name="Group 446">
                    <a:extLst>
                      <a:ext uri="{FF2B5EF4-FFF2-40B4-BE49-F238E27FC236}">
                        <a16:creationId xmlns:a16="http://schemas.microsoft.com/office/drawing/2014/main" id="{7ADA3614-0CFA-4270-95E5-3D1FF9290482}"/>
                      </a:ext>
                    </a:extLst>
                  </p:cNvPr>
                  <p:cNvGrpSpPr/>
                  <p:nvPr/>
                </p:nvGrpSpPr>
                <p:grpSpPr>
                  <a:xfrm>
                    <a:off x="390444" y="2079303"/>
                    <a:ext cx="71755" cy="111125"/>
                    <a:chOff x="390444" y="2079303"/>
                    <a:chExt cx="72000" cy="111600"/>
                  </a:xfrm>
                </p:grpSpPr>
                <p:sp>
                  <p:nvSpPr>
                    <p:cNvPr id="490" name="Rectangle 489">
                      <a:extLst>
                        <a:ext uri="{FF2B5EF4-FFF2-40B4-BE49-F238E27FC236}">
                          <a16:creationId xmlns:a16="http://schemas.microsoft.com/office/drawing/2014/main" id="{92E27FBD-EC1A-48AA-87CA-01336EE8BFF1}"/>
                        </a:ext>
                      </a:extLst>
                    </p:cNvPr>
                    <p:cNvSpPr/>
                    <p:nvPr/>
                  </p:nvSpPr>
                  <p:spPr>
                    <a:xfrm>
                      <a:off x="399448" y="2103880"/>
                      <a:ext cx="49703" cy="68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92" name="Rectangle 491">
                      <a:extLst>
                        <a:ext uri="{FF2B5EF4-FFF2-40B4-BE49-F238E27FC236}">
                          <a16:creationId xmlns:a16="http://schemas.microsoft.com/office/drawing/2014/main" id="{D44D2BE4-E856-4CEB-BF3A-ADCA427432F1}"/>
                        </a:ext>
                      </a:extLst>
                    </p:cNvPr>
                    <p:cNvSpPr/>
                    <p:nvPr/>
                  </p:nvSpPr>
                  <p:spPr>
                    <a:xfrm>
                      <a:off x="390444" y="2079303"/>
                      <a:ext cx="72000" cy="11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449" name="Group 448">
                    <a:extLst>
                      <a:ext uri="{FF2B5EF4-FFF2-40B4-BE49-F238E27FC236}">
                        <a16:creationId xmlns:a16="http://schemas.microsoft.com/office/drawing/2014/main" id="{B68A9FA4-1387-4D51-8B25-0B29858E9C66}"/>
                      </a:ext>
                    </a:extLst>
                  </p:cNvPr>
                  <p:cNvGrpSpPr/>
                  <p:nvPr/>
                </p:nvGrpSpPr>
                <p:grpSpPr>
                  <a:xfrm>
                    <a:off x="480318" y="2078847"/>
                    <a:ext cx="71755" cy="111125"/>
                    <a:chOff x="480318" y="2078846"/>
                    <a:chExt cx="72000" cy="111600"/>
                  </a:xfrm>
                </p:grpSpPr>
                <p:sp>
                  <p:nvSpPr>
                    <p:cNvPr id="486" name="Rectangle 485">
                      <a:extLst>
                        <a:ext uri="{FF2B5EF4-FFF2-40B4-BE49-F238E27FC236}">
                          <a16:creationId xmlns:a16="http://schemas.microsoft.com/office/drawing/2014/main" id="{0BF541FE-B182-450E-8CE3-39AB75DA8F4B}"/>
                        </a:ext>
                      </a:extLst>
                    </p:cNvPr>
                    <p:cNvSpPr/>
                    <p:nvPr/>
                  </p:nvSpPr>
                  <p:spPr>
                    <a:xfrm>
                      <a:off x="489322" y="2103423"/>
                      <a:ext cx="49703" cy="68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87" name="Rectangle 486">
                      <a:extLst>
                        <a:ext uri="{FF2B5EF4-FFF2-40B4-BE49-F238E27FC236}">
                          <a16:creationId xmlns:a16="http://schemas.microsoft.com/office/drawing/2014/main" id="{09835B6D-A3AD-4090-8737-99421FEC6B1E}"/>
                        </a:ext>
                      </a:extLst>
                    </p:cNvPr>
                    <p:cNvSpPr/>
                    <p:nvPr/>
                  </p:nvSpPr>
                  <p:spPr>
                    <a:xfrm>
                      <a:off x="480318" y="2078846"/>
                      <a:ext cx="72000" cy="11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450" name="Group 449">
                    <a:extLst>
                      <a:ext uri="{FF2B5EF4-FFF2-40B4-BE49-F238E27FC236}">
                        <a16:creationId xmlns:a16="http://schemas.microsoft.com/office/drawing/2014/main" id="{38300A04-C159-42E4-B4BF-BAB5DEC3942F}"/>
                      </a:ext>
                    </a:extLst>
                  </p:cNvPr>
                  <p:cNvGrpSpPr/>
                  <p:nvPr/>
                </p:nvGrpSpPr>
                <p:grpSpPr>
                  <a:xfrm>
                    <a:off x="568192" y="2078669"/>
                    <a:ext cx="71755" cy="111125"/>
                    <a:chOff x="568192" y="2078668"/>
                    <a:chExt cx="72000" cy="111600"/>
                  </a:xfrm>
                </p:grpSpPr>
                <p:sp>
                  <p:nvSpPr>
                    <p:cNvPr id="484" name="Rectangle 483">
                      <a:extLst>
                        <a:ext uri="{FF2B5EF4-FFF2-40B4-BE49-F238E27FC236}">
                          <a16:creationId xmlns:a16="http://schemas.microsoft.com/office/drawing/2014/main" id="{CF0925E8-AC79-4011-B332-AC921E637D18}"/>
                        </a:ext>
                      </a:extLst>
                    </p:cNvPr>
                    <p:cNvSpPr/>
                    <p:nvPr/>
                  </p:nvSpPr>
                  <p:spPr>
                    <a:xfrm>
                      <a:off x="577196" y="2103245"/>
                      <a:ext cx="49703" cy="68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85" name="Rectangle 484">
                      <a:extLst>
                        <a:ext uri="{FF2B5EF4-FFF2-40B4-BE49-F238E27FC236}">
                          <a16:creationId xmlns:a16="http://schemas.microsoft.com/office/drawing/2014/main" id="{96C02E3E-7330-400F-84F8-909F68924FBF}"/>
                        </a:ext>
                      </a:extLst>
                    </p:cNvPr>
                    <p:cNvSpPr/>
                    <p:nvPr/>
                  </p:nvSpPr>
                  <p:spPr>
                    <a:xfrm>
                      <a:off x="568192" y="2078668"/>
                      <a:ext cx="72000" cy="11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451" name="Group 450">
                    <a:extLst>
                      <a:ext uri="{FF2B5EF4-FFF2-40B4-BE49-F238E27FC236}">
                        <a16:creationId xmlns:a16="http://schemas.microsoft.com/office/drawing/2014/main" id="{38209BB9-0504-4458-BEC0-BA1DE4DA594B}"/>
                      </a:ext>
                    </a:extLst>
                  </p:cNvPr>
                  <p:cNvGrpSpPr/>
                  <p:nvPr/>
                </p:nvGrpSpPr>
                <p:grpSpPr>
                  <a:xfrm>
                    <a:off x="656499" y="2076011"/>
                    <a:ext cx="71755" cy="111125"/>
                    <a:chOff x="656499" y="2076011"/>
                    <a:chExt cx="72000" cy="111600"/>
                  </a:xfrm>
                </p:grpSpPr>
                <p:sp>
                  <p:nvSpPr>
                    <p:cNvPr id="479" name="Rectangle 478">
                      <a:extLst>
                        <a:ext uri="{FF2B5EF4-FFF2-40B4-BE49-F238E27FC236}">
                          <a16:creationId xmlns:a16="http://schemas.microsoft.com/office/drawing/2014/main" id="{3B1B62D0-F735-4377-BCD2-3FD0D0115077}"/>
                        </a:ext>
                      </a:extLst>
                    </p:cNvPr>
                    <p:cNvSpPr/>
                    <p:nvPr/>
                  </p:nvSpPr>
                  <p:spPr>
                    <a:xfrm>
                      <a:off x="665503" y="2100588"/>
                      <a:ext cx="49703" cy="68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83" name="Rectangle 482">
                      <a:extLst>
                        <a:ext uri="{FF2B5EF4-FFF2-40B4-BE49-F238E27FC236}">
                          <a16:creationId xmlns:a16="http://schemas.microsoft.com/office/drawing/2014/main" id="{77414683-5F5E-4764-8CE9-E855D40E8BCB}"/>
                        </a:ext>
                      </a:extLst>
                    </p:cNvPr>
                    <p:cNvSpPr/>
                    <p:nvPr/>
                  </p:nvSpPr>
                  <p:spPr>
                    <a:xfrm>
                      <a:off x="656499" y="2076011"/>
                      <a:ext cx="72000" cy="11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355" name="Group 354">
                  <a:extLst>
                    <a:ext uri="{FF2B5EF4-FFF2-40B4-BE49-F238E27FC236}">
                      <a16:creationId xmlns:a16="http://schemas.microsoft.com/office/drawing/2014/main" id="{E6404387-523A-4181-9741-52D80FB605D1}"/>
                    </a:ext>
                  </a:extLst>
                </p:cNvPr>
                <p:cNvGrpSpPr/>
                <p:nvPr/>
              </p:nvGrpSpPr>
              <p:grpSpPr>
                <a:xfrm>
                  <a:off x="33904" y="1461448"/>
                  <a:ext cx="250825" cy="274392"/>
                  <a:chOff x="33904" y="1461448"/>
                  <a:chExt cx="250825" cy="274392"/>
                </a:xfrm>
              </p:grpSpPr>
              <p:sp>
                <p:nvSpPr>
                  <p:cNvPr id="416" name="Rectangle 415">
                    <a:extLst>
                      <a:ext uri="{FF2B5EF4-FFF2-40B4-BE49-F238E27FC236}">
                        <a16:creationId xmlns:a16="http://schemas.microsoft.com/office/drawing/2014/main" id="{71CBF3C0-63E4-48D3-A787-7FA5DC7E06F3}"/>
                      </a:ext>
                    </a:extLst>
                  </p:cNvPr>
                  <p:cNvSpPr/>
                  <p:nvPr/>
                </p:nvSpPr>
                <p:spPr>
                  <a:xfrm rot="5400000">
                    <a:off x="22517" y="1472835"/>
                    <a:ext cx="273600" cy="2508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417" name="Straight Connector 416">
                    <a:extLst>
                      <a:ext uri="{FF2B5EF4-FFF2-40B4-BE49-F238E27FC236}">
                        <a16:creationId xmlns:a16="http://schemas.microsoft.com/office/drawing/2014/main" id="{3014C1AB-DF74-4F87-8429-35002CF9EC8E}"/>
                      </a:ext>
                    </a:extLst>
                  </p:cNvPr>
                  <p:cNvCxnSpPr/>
                  <p:nvPr/>
                </p:nvCxnSpPr>
                <p:spPr>
                  <a:xfrm rot="5400000">
                    <a:off x="-86633" y="1599040"/>
                    <a:ext cx="273600" cy="0"/>
                  </a:xfrm>
                  <a:prstGeom prst="line">
                    <a:avLst/>
                  </a:prstGeom>
                  <a:ln w="3175"/>
                </p:spPr>
                <p:style>
                  <a:lnRef idx="1">
                    <a:schemeClr val="dk1"/>
                  </a:lnRef>
                  <a:fillRef idx="0">
                    <a:schemeClr val="dk1"/>
                  </a:fillRef>
                  <a:effectRef idx="0">
                    <a:schemeClr val="dk1"/>
                  </a:effectRef>
                  <a:fontRef idx="minor">
                    <a:schemeClr val="tx1"/>
                  </a:fontRef>
                </p:style>
              </p:cxnSp>
              <p:grpSp>
                <p:nvGrpSpPr>
                  <p:cNvPr id="418" name="Group 417">
                    <a:extLst>
                      <a:ext uri="{FF2B5EF4-FFF2-40B4-BE49-F238E27FC236}">
                        <a16:creationId xmlns:a16="http://schemas.microsoft.com/office/drawing/2014/main" id="{BA47E065-387C-46B2-AC85-ABCB592523D0}"/>
                      </a:ext>
                    </a:extLst>
                  </p:cNvPr>
                  <p:cNvGrpSpPr/>
                  <p:nvPr/>
                </p:nvGrpSpPr>
                <p:grpSpPr>
                  <a:xfrm rot="16200000">
                    <a:off x="175430" y="1633803"/>
                    <a:ext cx="71733" cy="110606"/>
                    <a:chOff x="175430" y="1633803"/>
                    <a:chExt cx="72000" cy="111600"/>
                  </a:xfrm>
                </p:grpSpPr>
                <p:sp>
                  <p:nvSpPr>
                    <p:cNvPr id="443" name="Rectangle 442">
                      <a:extLst>
                        <a:ext uri="{FF2B5EF4-FFF2-40B4-BE49-F238E27FC236}">
                          <a16:creationId xmlns:a16="http://schemas.microsoft.com/office/drawing/2014/main" id="{907ABAA6-E51B-4518-ACFE-782CE33B48D8}"/>
                        </a:ext>
                      </a:extLst>
                    </p:cNvPr>
                    <p:cNvSpPr/>
                    <p:nvPr/>
                  </p:nvSpPr>
                  <p:spPr>
                    <a:xfrm>
                      <a:off x="184430" y="1658381"/>
                      <a:ext cx="49703" cy="68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44" name="Rectangle 443">
                      <a:extLst>
                        <a:ext uri="{FF2B5EF4-FFF2-40B4-BE49-F238E27FC236}">
                          <a16:creationId xmlns:a16="http://schemas.microsoft.com/office/drawing/2014/main" id="{8C55B915-BECA-4707-ACD3-597482192D5C}"/>
                        </a:ext>
                      </a:extLst>
                    </p:cNvPr>
                    <p:cNvSpPr/>
                    <p:nvPr/>
                  </p:nvSpPr>
                  <p:spPr>
                    <a:xfrm>
                      <a:off x="175430" y="1633803"/>
                      <a:ext cx="72000" cy="11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419" name="Group 418">
                    <a:extLst>
                      <a:ext uri="{FF2B5EF4-FFF2-40B4-BE49-F238E27FC236}">
                        <a16:creationId xmlns:a16="http://schemas.microsoft.com/office/drawing/2014/main" id="{D5FDACDF-FE1F-4334-8C3D-99237F3644C8}"/>
                      </a:ext>
                    </a:extLst>
                  </p:cNvPr>
                  <p:cNvGrpSpPr/>
                  <p:nvPr/>
                </p:nvGrpSpPr>
                <p:grpSpPr>
                  <a:xfrm rot="16200000">
                    <a:off x="175253" y="1545957"/>
                    <a:ext cx="71733" cy="110606"/>
                    <a:chOff x="175253" y="1545957"/>
                    <a:chExt cx="72000" cy="111600"/>
                  </a:xfrm>
                </p:grpSpPr>
                <p:sp>
                  <p:nvSpPr>
                    <p:cNvPr id="426" name="Rectangle 425">
                      <a:extLst>
                        <a:ext uri="{FF2B5EF4-FFF2-40B4-BE49-F238E27FC236}">
                          <a16:creationId xmlns:a16="http://schemas.microsoft.com/office/drawing/2014/main" id="{DD79E18B-63E3-4D0A-8B5B-5A2BBB2CC44B}"/>
                        </a:ext>
                      </a:extLst>
                    </p:cNvPr>
                    <p:cNvSpPr/>
                    <p:nvPr/>
                  </p:nvSpPr>
                  <p:spPr>
                    <a:xfrm>
                      <a:off x="184253" y="1570535"/>
                      <a:ext cx="49703" cy="68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42" name="Rectangle 441">
                      <a:extLst>
                        <a:ext uri="{FF2B5EF4-FFF2-40B4-BE49-F238E27FC236}">
                          <a16:creationId xmlns:a16="http://schemas.microsoft.com/office/drawing/2014/main" id="{79F15ADA-7A31-47D9-9FD0-7601DF27B59C}"/>
                        </a:ext>
                      </a:extLst>
                    </p:cNvPr>
                    <p:cNvSpPr/>
                    <p:nvPr/>
                  </p:nvSpPr>
                  <p:spPr>
                    <a:xfrm>
                      <a:off x="175253" y="1545957"/>
                      <a:ext cx="72000" cy="11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421" name="Group 420">
                    <a:extLst>
                      <a:ext uri="{FF2B5EF4-FFF2-40B4-BE49-F238E27FC236}">
                        <a16:creationId xmlns:a16="http://schemas.microsoft.com/office/drawing/2014/main" id="{DE3D9CFF-CC64-4249-91AC-0755A57CB189}"/>
                      </a:ext>
                    </a:extLst>
                  </p:cNvPr>
                  <p:cNvGrpSpPr/>
                  <p:nvPr/>
                </p:nvGrpSpPr>
                <p:grpSpPr>
                  <a:xfrm rot="16200000">
                    <a:off x="172609" y="1457677"/>
                    <a:ext cx="71733" cy="110606"/>
                    <a:chOff x="172609" y="1457677"/>
                    <a:chExt cx="72000" cy="111600"/>
                  </a:xfrm>
                </p:grpSpPr>
                <p:sp>
                  <p:nvSpPr>
                    <p:cNvPr id="424" name="Rectangle 423">
                      <a:extLst>
                        <a:ext uri="{FF2B5EF4-FFF2-40B4-BE49-F238E27FC236}">
                          <a16:creationId xmlns:a16="http://schemas.microsoft.com/office/drawing/2014/main" id="{7F0E918C-BAFF-48EF-B736-D349ED94A82F}"/>
                        </a:ext>
                      </a:extLst>
                    </p:cNvPr>
                    <p:cNvSpPr/>
                    <p:nvPr/>
                  </p:nvSpPr>
                  <p:spPr>
                    <a:xfrm>
                      <a:off x="181609" y="1482255"/>
                      <a:ext cx="49703" cy="68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25" name="Rectangle 424">
                      <a:extLst>
                        <a:ext uri="{FF2B5EF4-FFF2-40B4-BE49-F238E27FC236}">
                          <a16:creationId xmlns:a16="http://schemas.microsoft.com/office/drawing/2014/main" id="{C1BCBBD2-85F5-4146-80A1-BDADAA63424A}"/>
                        </a:ext>
                      </a:extLst>
                    </p:cNvPr>
                    <p:cNvSpPr/>
                    <p:nvPr/>
                  </p:nvSpPr>
                  <p:spPr>
                    <a:xfrm>
                      <a:off x="172609" y="1457677"/>
                      <a:ext cx="72000" cy="1116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356" name="Group 355">
                  <a:extLst>
                    <a:ext uri="{FF2B5EF4-FFF2-40B4-BE49-F238E27FC236}">
                      <a16:creationId xmlns:a16="http://schemas.microsoft.com/office/drawing/2014/main" id="{E38FE7DE-8214-42C8-BE13-73155B0F5992}"/>
                    </a:ext>
                  </a:extLst>
                </p:cNvPr>
                <p:cNvGrpSpPr/>
                <p:nvPr/>
              </p:nvGrpSpPr>
              <p:grpSpPr>
                <a:xfrm>
                  <a:off x="457832" y="1347528"/>
                  <a:ext cx="2043430" cy="337185"/>
                  <a:chOff x="457832" y="1347528"/>
                  <a:chExt cx="2043430" cy="337820"/>
                </a:xfrm>
              </p:grpSpPr>
              <p:sp>
                <p:nvSpPr>
                  <p:cNvPr id="365" name="Rectangle 364">
                    <a:extLst>
                      <a:ext uri="{FF2B5EF4-FFF2-40B4-BE49-F238E27FC236}">
                        <a16:creationId xmlns:a16="http://schemas.microsoft.com/office/drawing/2014/main" id="{F6D1CFDB-7561-45AB-94AB-42AE938F2542}"/>
                      </a:ext>
                    </a:extLst>
                  </p:cNvPr>
                  <p:cNvSpPr/>
                  <p:nvPr/>
                </p:nvSpPr>
                <p:spPr>
                  <a:xfrm>
                    <a:off x="457832" y="1347528"/>
                    <a:ext cx="2043430" cy="33782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366" name="Straight Connector 365">
                    <a:extLst>
                      <a:ext uri="{FF2B5EF4-FFF2-40B4-BE49-F238E27FC236}">
                        <a16:creationId xmlns:a16="http://schemas.microsoft.com/office/drawing/2014/main" id="{16CA434E-76B5-4021-A900-FC07B7F6B961}"/>
                      </a:ext>
                    </a:extLst>
                  </p:cNvPr>
                  <p:cNvCxnSpPr/>
                  <p:nvPr/>
                </p:nvCxnSpPr>
                <p:spPr>
                  <a:xfrm>
                    <a:off x="457832" y="1376443"/>
                    <a:ext cx="2043430" cy="0"/>
                  </a:xfrm>
                  <a:prstGeom prst="line">
                    <a:avLst/>
                  </a:prstGeom>
                  <a:ln w="3175"/>
                </p:spPr>
                <p:style>
                  <a:lnRef idx="1">
                    <a:schemeClr val="dk1"/>
                  </a:lnRef>
                  <a:fillRef idx="0">
                    <a:schemeClr val="dk1"/>
                  </a:fillRef>
                  <a:effectRef idx="0">
                    <a:schemeClr val="dk1"/>
                  </a:effectRef>
                  <a:fontRef idx="minor">
                    <a:schemeClr val="tx1"/>
                  </a:fontRef>
                </p:style>
              </p:cxnSp>
              <p:sp>
                <p:nvSpPr>
                  <p:cNvPr id="367" name="Rectangle 366">
                    <a:extLst>
                      <a:ext uri="{FF2B5EF4-FFF2-40B4-BE49-F238E27FC236}">
                        <a16:creationId xmlns:a16="http://schemas.microsoft.com/office/drawing/2014/main" id="{3385F6B5-F58E-40E1-A459-D5C9C8522293}"/>
                      </a:ext>
                    </a:extLst>
                  </p:cNvPr>
                  <p:cNvSpPr/>
                  <p:nvPr/>
                </p:nvSpPr>
                <p:spPr>
                  <a:xfrm>
                    <a:off x="457832" y="1537565"/>
                    <a:ext cx="204343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368" name="Group 367">
                    <a:extLst>
                      <a:ext uri="{FF2B5EF4-FFF2-40B4-BE49-F238E27FC236}">
                        <a16:creationId xmlns:a16="http://schemas.microsoft.com/office/drawing/2014/main" id="{BE568245-5BE3-4AC0-A95F-348D378849AC}"/>
                      </a:ext>
                    </a:extLst>
                  </p:cNvPr>
                  <p:cNvGrpSpPr/>
                  <p:nvPr/>
                </p:nvGrpSpPr>
                <p:grpSpPr>
                  <a:xfrm>
                    <a:off x="498608" y="1558184"/>
                    <a:ext cx="79180" cy="79063"/>
                    <a:chOff x="498608" y="1558184"/>
                    <a:chExt cx="79200" cy="79200"/>
                  </a:xfrm>
                </p:grpSpPr>
                <p:sp>
                  <p:nvSpPr>
                    <p:cNvPr id="414" name="Rectangle 413">
                      <a:extLst>
                        <a:ext uri="{FF2B5EF4-FFF2-40B4-BE49-F238E27FC236}">
                          <a16:creationId xmlns:a16="http://schemas.microsoft.com/office/drawing/2014/main" id="{016C8D46-7BFF-4A3D-A93E-9AD1251C9110}"/>
                        </a:ext>
                      </a:extLst>
                    </p:cNvPr>
                    <p:cNvSpPr/>
                    <p:nvPr/>
                  </p:nvSpPr>
                  <p:spPr>
                    <a:xfrm>
                      <a:off x="511932" y="1570598"/>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15" name="Rectangle 414">
                      <a:extLst>
                        <a:ext uri="{FF2B5EF4-FFF2-40B4-BE49-F238E27FC236}">
                          <a16:creationId xmlns:a16="http://schemas.microsoft.com/office/drawing/2014/main" id="{889A8658-F864-463E-AE06-BBDD9A142B21}"/>
                        </a:ext>
                      </a:extLst>
                    </p:cNvPr>
                    <p:cNvSpPr/>
                    <p:nvPr/>
                  </p:nvSpPr>
                  <p:spPr>
                    <a:xfrm>
                      <a:off x="498608" y="1558184"/>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69" name="Group 368">
                    <a:extLst>
                      <a:ext uri="{FF2B5EF4-FFF2-40B4-BE49-F238E27FC236}">
                        <a16:creationId xmlns:a16="http://schemas.microsoft.com/office/drawing/2014/main" id="{5B062E7D-DD6B-4BCF-B4DD-2A8876FD63DD}"/>
                      </a:ext>
                    </a:extLst>
                  </p:cNvPr>
                  <p:cNvGrpSpPr/>
                  <p:nvPr/>
                </p:nvGrpSpPr>
                <p:grpSpPr>
                  <a:xfrm>
                    <a:off x="1523009" y="1556519"/>
                    <a:ext cx="78721" cy="78604"/>
                    <a:chOff x="1523009" y="1556519"/>
                    <a:chExt cx="79200" cy="79200"/>
                  </a:xfrm>
                </p:grpSpPr>
                <p:sp>
                  <p:nvSpPr>
                    <p:cNvPr id="412" name="Rectangle 411">
                      <a:extLst>
                        <a:ext uri="{FF2B5EF4-FFF2-40B4-BE49-F238E27FC236}">
                          <a16:creationId xmlns:a16="http://schemas.microsoft.com/office/drawing/2014/main" id="{9CDDF44D-1980-40C4-B94A-2A5957AF2B0B}"/>
                        </a:ext>
                      </a:extLst>
                    </p:cNvPr>
                    <p:cNvSpPr/>
                    <p:nvPr/>
                  </p:nvSpPr>
                  <p:spPr>
                    <a:xfrm>
                      <a:off x="1536333" y="1568933"/>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13" name="Rectangle 412">
                      <a:extLst>
                        <a:ext uri="{FF2B5EF4-FFF2-40B4-BE49-F238E27FC236}">
                          <a16:creationId xmlns:a16="http://schemas.microsoft.com/office/drawing/2014/main" id="{4F1B7C22-9B0C-43B1-8E28-0820006C91EF}"/>
                        </a:ext>
                      </a:extLst>
                    </p:cNvPr>
                    <p:cNvSpPr/>
                    <p:nvPr/>
                  </p:nvSpPr>
                  <p:spPr>
                    <a:xfrm>
                      <a:off x="1523009" y="1556519"/>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70" name="Group 369">
                    <a:extLst>
                      <a:ext uri="{FF2B5EF4-FFF2-40B4-BE49-F238E27FC236}">
                        <a16:creationId xmlns:a16="http://schemas.microsoft.com/office/drawing/2014/main" id="{B6993402-9BF1-4A5C-85E3-516B2973E7DD}"/>
                      </a:ext>
                    </a:extLst>
                  </p:cNvPr>
                  <p:cNvGrpSpPr/>
                  <p:nvPr/>
                </p:nvGrpSpPr>
                <p:grpSpPr>
                  <a:xfrm>
                    <a:off x="1352722" y="1558643"/>
                    <a:ext cx="78721" cy="78604"/>
                    <a:chOff x="1352722" y="1558643"/>
                    <a:chExt cx="79200" cy="79200"/>
                  </a:xfrm>
                </p:grpSpPr>
                <p:sp>
                  <p:nvSpPr>
                    <p:cNvPr id="410" name="Rectangle 409">
                      <a:extLst>
                        <a:ext uri="{FF2B5EF4-FFF2-40B4-BE49-F238E27FC236}">
                          <a16:creationId xmlns:a16="http://schemas.microsoft.com/office/drawing/2014/main" id="{23648BF2-B991-452C-9BD1-281F2DF8CC73}"/>
                        </a:ext>
                      </a:extLst>
                    </p:cNvPr>
                    <p:cNvSpPr/>
                    <p:nvPr/>
                  </p:nvSpPr>
                  <p:spPr>
                    <a:xfrm>
                      <a:off x="1366046" y="1571057"/>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11" name="Rectangle 410">
                      <a:extLst>
                        <a:ext uri="{FF2B5EF4-FFF2-40B4-BE49-F238E27FC236}">
                          <a16:creationId xmlns:a16="http://schemas.microsoft.com/office/drawing/2014/main" id="{E6235A38-0268-48C9-928F-700E75E9E0D5}"/>
                        </a:ext>
                      </a:extLst>
                    </p:cNvPr>
                    <p:cNvSpPr/>
                    <p:nvPr/>
                  </p:nvSpPr>
                  <p:spPr>
                    <a:xfrm>
                      <a:off x="1352722" y="1558643"/>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71" name="Group 370">
                    <a:extLst>
                      <a:ext uri="{FF2B5EF4-FFF2-40B4-BE49-F238E27FC236}">
                        <a16:creationId xmlns:a16="http://schemas.microsoft.com/office/drawing/2014/main" id="{DF3573DE-1D45-48B0-849C-2E27835AF634}"/>
                      </a:ext>
                    </a:extLst>
                  </p:cNvPr>
                  <p:cNvGrpSpPr/>
                  <p:nvPr/>
                </p:nvGrpSpPr>
                <p:grpSpPr>
                  <a:xfrm>
                    <a:off x="1182434" y="1558643"/>
                    <a:ext cx="78721" cy="78604"/>
                    <a:chOff x="1182434" y="1558643"/>
                    <a:chExt cx="79200" cy="79200"/>
                  </a:xfrm>
                </p:grpSpPr>
                <p:sp>
                  <p:nvSpPr>
                    <p:cNvPr id="408" name="Rectangle 407">
                      <a:extLst>
                        <a:ext uri="{FF2B5EF4-FFF2-40B4-BE49-F238E27FC236}">
                          <a16:creationId xmlns:a16="http://schemas.microsoft.com/office/drawing/2014/main" id="{5690BF91-90CC-4FB9-B573-EA3F68745E3A}"/>
                        </a:ext>
                      </a:extLst>
                    </p:cNvPr>
                    <p:cNvSpPr/>
                    <p:nvPr/>
                  </p:nvSpPr>
                  <p:spPr>
                    <a:xfrm>
                      <a:off x="1195758" y="1571057"/>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09" name="Rectangle 408">
                      <a:extLst>
                        <a:ext uri="{FF2B5EF4-FFF2-40B4-BE49-F238E27FC236}">
                          <a16:creationId xmlns:a16="http://schemas.microsoft.com/office/drawing/2014/main" id="{C905578F-870C-40BD-8E1C-E5DFA3A5AB9F}"/>
                        </a:ext>
                      </a:extLst>
                    </p:cNvPr>
                    <p:cNvSpPr/>
                    <p:nvPr/>
                  </p:nvSpPr>
                  <p:spPr>
                    <a:xfrm>
                      <a:off x="1182434" y="1558643"/>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72" name="Group 371">
                    <a:extLst>
                      <a:ext uri="{FF2B5EF4-FFF2-40B4-BE49-F238E27FC236}">
                        <a16:creationId xmlns:a16="http://schemas.microsoft.com/office/drawing/2014/main" id="{A07BEE40-DE4F-4B03-AC19-E42945383D3E}"/>
                      </a:ext>
                    </a:extLst>
                  </p:cNvPr>
                  <p:cNvGrpSpPr/>
                  <p:nvPr/>
                </p:nvGrpSpPr>
                <p:grpSpPr>
                  <a:xfrm>
                    <a:off x="1007978" y="1558325"/>
                    <a:ext cx="78721" cy="78604"/>
                    <a:chOff x="1007978" y="1558325"/>
                    <a:chExt cx="79200" cy="79200"/>
                  </a:xfrm>
                </p:grpSpPr>
                <p:sp>
                  <p:nvSpPr>
                    <p:cNvPr id="406" name="Rectangle 405">
                      <a:extLst>
                        <a:ext uri="{FF2B5EF4-FFF2-40B4-BE49-F238E27FC236}">
                          <a16:creationId xmlns:a16="http://schemas.microsoft.com/office/drawing/2014/main" id="{B7CE0A81-EEB3-498D-B95A-4D2D28F65869}"/>
                        </a:ext>
                      </a:extLst>
                    </p:cNvPr>
                    <p:cNvSpPr/>
                    <p:nvPr/>
                  </p:nvSpPr>
                  <p:spPr>
                    <a:xfrm>
                      <a:off x="1021302" y="1570739"/>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07" name="Rectangle 406">
                      <a:extLst>
                        <a:ext uri="{FF2B5EF4-FFF2-40B4-BE49-F238E27FC236}">
                          <a16:creationId xmlns:a16="http://schemas.microsoft.com/office/drawing/2014/main" id="{505AF7DA-F0D5-494F-83B1-D06E7B2A386A}"/>
                        </a:ext>
                      </a:extLst>
                    </p:cNvPr>
                    <p:cNvSpPr/>
                    <p:nvPr/>
                  </p:nvSpPr>
                  <p:spPr>
                    <a:xfrm>
                      <a:off x="1007978" y="1558325"/>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73" name="Group 372">
                    <a:extLst>
                      <a:ext uri="{FF2B5EF4-FFF2-40B4-BE49-F238E27FC236}">
                        <a16:creationId xmlns:a16="http://schemas.microsoft.com/office/drawing/2014/main" id="{013E9633-A2DD-4DAC-A270-84E8425F112B}"/>
                      </a:ext>
                    </a:extLst>
                  </p:cNvPr>
                  <p:cNvGrpSpPr/>
                  <p:nvPr/>
                </p:nvGrpSpPr>
                <p:grpSpPr>
                  <a:xfrm>
                    <a:off x="840227" y="1558183"/>
                    <a:ext cx="78721" cy="78604"/>
                    <a:chOff x="840227" y="1558183"/>
                    <a:chExt cx="79200" cy="79200"/>
                  </a:xfrm>
                </p:grpSpPr>
                <p:sp>
                  <p:nvSpPr>
                    <p:cNvPr id="404" name="Rectangle 403">
                      <a:extLst>
                        <a:ext uri="{FF2B5EF4-FFF2-40B4-BE49-F238E27FC236}">
                          <a16:creationId xmlns:a16="http://schemas.microsoft.com/office/drawing/2014/main" id="{658CC476-9D92-4ECA-966B-D34D75AF4E5B}"/>
                        </a:ext>
                      </a:extLst>
                    </p:cNvPr>
                    <p:cNvSpPr/>
                    <p:nvPr/>
                  </p:nvSpPr>
                  <p:spPr>
                    <a:xfrm>
                      <a:off x="853551" y="1570597"/>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05" name="Rectangle 404">
                      <a:extLst>
                        <a:ext uri="{FF2B5EF4-FFF2-40B4-BE49-F238E27FC236}">
                          <a16:creationId xmlns:a16="http://schemas.microsoft.com/office/drawing/2014/main" id="{44A0C6C8-E369-45A8-BCE7-27369E03739E}"/>
                        </a:ext>
                      </a:extLst>
                    </p:cNvPr>
                    <p:cNvSpPr/>
                    <p:nvPr/>
                  </p:nvSpPr>
                  <p:spPr>
                    <a:xfrm>
                      <a:off x="840227" y="1558183"/>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74" name="Group 373">
                    <a:extLst>
                      <a:ext uri="{FF2B5EF4-FFF2-40B4-BE49-F238E27FC236}">
                        <a16:creationId xmlns:a16="http://schemas.microsoft.com/office/drawing/2014/main" id="{FCCF3FF8-B63B-41A0-8655-87C8F02661D0}"/>
                      </a:ext>
                    </a:extLst>
                  </p:cNvPr>
                  <p:cNvGrpSpPr/>
                  <p:nvPr/>
                </p:nvGrpSpPr>
                <p:grpSpPr>
                  <a:xfrm>
                    <a:off x="667433" y="1558183"/>
                    <a:ext cx="78721" cy="78604"/>
                    <a:chOff x="667433" y="1558183"/>
                    <a:chExt cx="79200" cy="79200"/>
                  </a:xfrm>
                </p:grpSpPr>
                <p:sp>
                  <p:nvSpPr>
                    <p:cNvPr id="402" name="Rectangle 401">
                      <a:extLst>
                        <a:ext uri="{FF2B5EF4-FFF2-40B4-BE49-F238E27FC236}">
                          <a16:creationId xmlns:a16="http://schemas.microsoft.com/office/drawing/2014/main" id="{A81988EF-50AD-4196-B6EC-9BB06FC4B248}"/>
                        </a:ext>
                      </a:extLst>
                    </p:cNvPr>
                    <p:cNvSpPr/>
                    <p:nvPr/>
                  </p:nvSpPr>
                  <p:spPr>
                    <a:xfrm>
                      <a:off x="680757" y="1570597"/>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03" name="Rectangle 402">
                      <a:extLst>
                        <a:ext uri="{FF2B5EF4-FFF2-40B4-BE49-F238E27FC236}">
                          <a16:creationId xmlns:a16="http://schemas.microsoft.com/office/drawing/2014/main" id="{B40D999F-6F1C-4129-8B36-538010326EE8}"/>
                        </a:ext>
                      </a:extLst>
                    </p:cNvPr>
                    <p:cNvSpPr/>
                    <p:nvPr/>
                  </p:nvSpPr>
                  <p:spPr>
                    <a:xfrm>
                      <a:off x="667433" y="1558183"/>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75" name="Group 374">
                    <a:extLst>
                      <a:ext uri="{FF2B5EF4-FFF2-40B4-BE49-F238E27FC236}">
                        <a16:creationId xmlns:a16="http://schemas.microsoft.com/office/drawing/2014/main" id="{8A3C83A5-74A4-4E94-AC0C-2498FA56C2D8}"/>
                      </a:ext>
                    </a:extLst>
                  </p:cNvPr>
                  <p:cNvGrpSpPr/>
                  <p:nvPr/>
                </p:nvGrpSpPr>
                <p:grpSpPr>
                  <a:xfrm>
                    <a:off x="2379277" y="1556447"/>
                    <a:ext cx="78721" cy="78604"/>
                    <a:chOff x="2379277" y="1556447"/>
                    <a:chExt cx="79200" cy="79200"/>
                  </a:xfrm>
                </p:grpSpPr>
                <p:sp>
                  <p:nvSpPr>
                    <p:cNvPr id="400" name="Rectangle 399">
                      <a:extLst>
                        <a:ext uri="{FF2B5EF4-FFF2-40B4-BE49-F238E27FC236}">
                          <a16:creationId xmlns:a16="http://schemas.microsoft.com/office/drawing/2014/main" id="{C3B44284-022E-4E70-BA13-957C8BFA49B6}"/>
                        </a:ext>
                      </a:extLst>
                    </p:cNvPr>
                    <p:cNvSpPr/>
                    <p:nvPr/>
                  </p:nvSpPr>
                  <p:spPr>
                    <a:xfrm>
                      <a:off x="2392601" y="1568861"/>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401" name="Rectangle 400">
                      <a:extLst>
                        <a:ext uri="{FF2B5EF4-FFF2-40B4-BE49-F238E27FC236}">
                          <a16:creationId xmlns:a16="http://schemas.microsoft.com/office/drawing/2014/main" id="{5B26EC91-5DAA-4566-A2E3-353702265B01}"/>
                        </a:ext>
                      </a:extLst>
                    </p:cNvPr>
                    <p:cNvSpPr/>
                    <p:nvPr/>
                  </p:nvSpPr>
                  <p:spPr>
                    <a:xfrm>
                      <a:off x="2379277" y="1556447"/>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76" name="Group 375">
                    <a:extLst>
                      <a:ext uri="{FF2B5EF4-FFF2-40B4-BE49-F238E27FC236}">
                        <a16:creationId xmlns:a16="http://schemas.microsoft.com/office/drawing/2014/main" id="{A7346E4C-2874-4AAE-A023-E86CF40EA060}"/>
                      </a:ext>
                    </a:extLst>
                  </p:cNvPr>
                  <p:cNvGrpSpPr/>
                  <p:nvPr/>
                </p:nvGrpSpPr>
                <p:grpSpPr>
                  <a:xfrm>
                    <a:off x="2208987" y="1556447"/>
                    <a:ext cx="78721" cy="78604"/>
                    <a:chOff x="2208987" y="1556447"/>
                    <a:chExt cx="79200" cy="79200"/>
                  </a:xfrm>
                </p:grpSpPr>
                <p:sp>
                  <p:nvSpPr>
                    <p:cNvPr id="398" name="Rectangle 397">
                      <a:extLst>
                        <a:ext uri="{FF2B5EF4-FFF2-40B4-BE49-F238E27FC236}">
                          <a16:creationId xmlns:a16="http://schemas.microsoft.com/office/drawing/2014/main" id="{AE5C5098-0315-4267-A967-F3C331A391BA}"/>
                        </a:ext>
                      </a:extLst>
                    </p:cNvPr>
                    <p:cNvSpPr/>
                    <p:nvPr/>
                  </p:nvSpPr>
                  <p:spPr>
                    <a:xfrm>
                      <a:off x="2222311" y="1568861"/>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99" name="Rectangle 398">
                      <a:extLst>
                        <a:ext uri="{FF2B5EF4-FFF2-40B4-BE49-F238E27FC236}">
                          <a16:creationId xmlns:a16="http://schemas.microsoft.com/office/drawing/2014/main" id="{BE8816C0-E524-4CC0-A084-659E1083B557}"/>
                        </a:ext>
                      </a:extLst>
                    </p:cNvPr>
                    <p:cNvSpPr/>
                    <p:nvPr/>
                  </p:nvSpPr>
                  <p:spPr>
                    <a:xfrm>
                      <a:off x="2208987" y="1556447"/>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77" name="Group 376">
                    <a:extLst>
                      <a:ext uri="{FF2B5EF4-FFF2-40B4-BE49-F238E27FC236}">
                        <a16:creationId xmlns:a16="http://schemas.microsoft.com/office/drawing/2014/main" id="{1EDAA267-93EB-4ABC-89EF-7F02B8A82E01}"/>
                      </a:ext>
                    </a:extLst>
                  </p:cNvPr>
                  <p:cNvGrpSpPr/>
                  <p:nvPr/>
                </p:nvGrpSpPr>
                <p:grpSpPr>
                  <a:xfrm>
                    <a:off x="2038700" y="1558643"/>
                    <a:ext cx="78721" cy="78604"/>
                    <a:chOff x="2038700" y="1558643"/>
                    <a:chExt cx="79200" cy="79200"/>
                  </a:xfrm>
                </p:grpSpPr>
                <p:sp>
                  <p:nvSpPr>
                    <p:cNvPr id="396" name="Rectangle 395">
                      <a:extLst>
                        <a:ext uri="{FF2B5EF4-FFF2-40B4-BE49-F238E27FC236}">
                          <a16:creationId xmlns:a16="http://schemas.microsoft.com/office/drawing/2014/main" id="{6BDBB045-7A9C-4F5B-A6F3-D3D696CAD0F6}"/>
                        </a:ext>
                      </a:extLst>
                    </p:cNvPr>
                    <p:cNvSpPr/>
                    <p:nvPr/>
                  </p:nvSpPr>
                  <p:spPr>
                    <a:xfrm>
                      <a:off x="2052024" y="1571057"/>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97" name="Rectangle 396">
                      <a:extLst>
                        <a:ext uri="{FF2B5EF4-FFF2-40B4-BE49-F238E27FC236}">
                          <a16:creationId xmlns:a16="http://schemas.microsoft.com/office/drawing/2014/main" id="{561319E1-94B6-4312-88E6-97915DBF4020}"/>
                        </a:ext>
                      </a:extLst>
                    </p:cNvPr>
                    <p:cNvSpPr/>
                    <p:nvPr/>
                  </p:nvSpPr>
                  <p:spPr>
                    <a:xfrm>
                      <a:off x="2038700" y="1558643"/>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78" name="Group 377">
                    <a:extLst>
                      <a:ext uri="{FF2B5EF4-FFF2-40B4-BE49-F238E27FC236}">
                        <a16:creationId xmlns:a16="http://schemas.microsoft.com/office/drawing/2014/main" id="{9C9A419C-1F29-4E59-A138-AED107562319}"/>
                      </a:ext>
                    </a:extLst>
                  </p:cNvPr>
                  <p:cNvGrpSpPr/>
                  <p:nvPr/>
                </p:nvGrpSpPr>
                <p:grpSpPr>
                  <a:xfrm>
                    <a:off x="1866240" y="1558156"/>
                    <a:ext cx="78721" cy="78604"/>
                    <a:chOff x="1866240" y="1558156"/>
                    <a:chExt cx="79200" cy="79200"/>
                  </a:xfrm>
                </p:grpSpPr>
                <p:sp>
                  <p:nvSpPr>
                    <p:cNvPr id="394" name="Rectangle 393">
                      <a:extLst>
                        <a:ext uri="{FF2B5EF4-FFF2-40B4-BE49-F238E27FC236}">
                          <a16:creationId xmlns:a16="http://schemas.microsoft.com/office/drawing/2014/main" id="{A786072B-ACB2-4165-AB4A-7F407D1EBC20}"/>
                        </a:ext>
                      </a:extLst>
                    </p:cNvPr>
                    <p:cNvSpPr/>
                    <p:nvPr/>
                  </p:nvSpPr>
                  <p:spPr>
                    <a:xfrm>
                      <a:off x="1879564" y="1570570"/>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95" name="Rectangle 394">
                      <a:extLst>
                        <a:ext uri="{FF2B5EF4-FFF2-40B4-BE49-F238E27FC236}">
                          <a16:creationId xmlns:a16="http://schemas.microsoft.com/office/drawing/2014/main" id="{A6F8D518-AED8-4246-BF48-C40CB8FDD5CE}"/>
                        </a:ext>
                      </a:extLst>
                    </p:cNvPr>
                    <p:cNvSpPr/>
                    <p:nvPr/>
                  </p:nvSpPr>
                  <p:spPr>
                    <a:xfrm>
                      <a:off x="1866240" y="1558156"/>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79" name="Group 378">
                    <a:extLst>
                      <a:ext uri="{FF2B5EF4-FFF2-40B4-BE49-F238E27FC236}">
                        <a16:creationId xmlns:a16="http://schemas.microsoft.com/office/drawing/2014/main" id="{4E85360E-D510-41E4-8B85-808A3235DA44}"/>
                      </a:ext>
                    </a:extLst>
                  </p:cNvPr>
                  <p:cNvGrpSpPr/>
                  <p:nvPr/>
                </p:nvGrpSpPr>
                <p:grpSpPr>
                  <a:xfrm>
                    <a:off x="1695152" y="1557896"/>
                    <a:ext cx="78721" cy="78604"/>
                    <a:chOff x="1695152" y="1557896"/>
                    <a:chExt cx="79200" cy="79200"/>
                  </a:xfrm>
                </p:grpSpPr>
                <p:sp>
                  <p:nvSpPr>
                    <p:cNvPr id="392" name="Rectangle 391">
                      <a:extLst>
                        <a:ext uri="{FF2B5EF4-FFF2-40B4-BE49-F238E27FC236}">
                          <a16:creationId xmlns:a16="http://schemas.microsoft.com/office/drawing/2014/main" id="{4491BFB3-7CAE-4CF2-B964-09ADFB919022}"/>
                        </a:ext>
                      </a:extLst>
                    </p:cNvPr>
                    <p:cNvSpPr/>
                    <p:nvPr/>
                  </p:nvSpPr>
                  <p:spPr>
                    <a:xfrm>
                      <a:off x="1708476" y="1570310"/>
                      <a:ext cx="50400" cy="504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93" name="Rectangle 392">
                      <a:extLst>
                        <a:ext uri="{FF2B5EF4-FFF2-40B4-BE49-F238E27FC236}">
                          <a16:creationId xmlns:a16="http://schemas.microsoft.com/office/drawing/2014/main" id="{A3266CAE-9D37-4D97-AD6A-5CCD3A3495B2}"/>
                        </a:ext>
                      </a:extLst>
                    </p:cNvPr>
                    <p:cNvSpPr/>
                    <p:nvPr/>
                  </p:nvSpPr>
                  <p:spPr>
                    <a:xfrm>
                      <a:off x="1695152" y="1557896"/>
                      <a:ext cx="79200" cy="79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380" name="Oval 379">
                    <a:extLst>
                      <a:ext uri="{FF2B5EF4-FFF2-40B4-BE49-F238E27FC236}">
                        <a16:creationId xmlns:a16="http://schemas.microsoft.com/office/drawing/2014/main" id="{BF9F12A4-0A4A-4AF5-9E6C-FD842504467A}"/>
                      </a:ext>
                    </a:extLst>
                  </p:cNvPr>
                  <p:cNvSpPr/>
                  <p:nvPr/>
                </p:nvSpPr>
                <p:spPr>
                  <a:xfrm>
                    <a:off x="511928" y="1483671"/>
                    <a:ext cx="45707" cy="45641"/>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1" name="Oval 380">
                    <a:extLst>
                      <a:ext uri="{FF2B5EF4-FFF2-40B4-BE49-F238E27FC236}">
                        <a16:creationId xmlns:a16="http://schemas.microsoft.com/office/drawing/2014/main" id="{F60E7382-F4CE-4CCF-92E8-3E9367F36B15}"/>
                      </a:ext>
                    </a:extLst>
                  </p:cNvPr>
                  <p:cNvSpPr/>
                  <p:nvPr/>
                </p:nvSpPr>
                <p:spPr>
                  <a:xfrm>
                    <a:off x="1192415" y="1486448"/>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2" name="Oval 381">
                    <a:extLst>
                      <a:ext uri="{FF2B5EF4-FFF2-40B4-BE49-F238E27FC236}">
                        <a16:creationId xmlns:a16="http://schemas.microsoft.com/office/drawing/2014/main" id="{8452EB4B-91A6-4368-A7E5-DBF7EF7570F0}"/>
                      </a:ext>
                    </a:extLst>
                  </p:cNvPr>
                  <p:cNvSpPr/>
                  <p:nvPr/>
                </p:nvSpPr>
                <p:spPr>
                  <a:xfrm>
                    <a:off x="1025824" y="1486448"/>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3" name="Oval 382">
                    <a:extLst>
                      <a:ext uri="{FF2B5EF4-FFF2-40B4-BE49-F238E27FC236}">
                        <a16:creationId xmlns:a16="http://schemas.microsoft.com/office/drawing/2014/main" id="{FCBF7243-464B-48BD-BA36-1AB045927A39}"/>
                      </a:ext>
                    </a:extLst>
                  </p:cNvPr>
                  <p:cNvSpPr/>
                  <p:nvPr/>
                </p:nvSpPr>
                <p:spPr>
                  <a:xfrm>
                    <a:off x="854350" y="1486448"/>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4" name="Oval 383">
                    <a:extLst>
                      <a:ext uri="{FF2B5EF4-FFF2-40B4-BE49-F238E27FC236}">
                        <a16:creationId xmlns:a16="http://schemas.microsoft.com/office/drawing/2014/main" id="{5DD8B1ED-AF2D-43BA-B313-4A757CABE81E}"/>
                      </a:ext>
                    </a:extLst>
                  </p:cNvPr>
                  <p:cNvSpPr/>
                  <p:nvPr/>
                </p:nvSpPr>
                <p:spPr>
                  <a:xfrm>
                    <a:off x="681559" y="1486448"/>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5" name="Oval 384">
                    <a:extLst>
                      <a:ext uri="{FF2B5EF4-FFF2-40B4-BE49-F238E27FC236}">
                        <a16:creationId xmlns:a16="http://schemas.microsoft.com/office/drawing/2014/main" id="{BBB92638-AA0F-4E8E-BEFC-ECBFD5FD864B}"/>
                      </a:ext>
                    </a:extLst>
                  </p:cNvPr>
                  <p:cNvSpPr/>
                  <p:nvPr/>
                </p:nvSpPr>
                <p:spPr>
                  <a:xfrm>
                    <a:off x="2051091" y="1483671"/>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6" name="Oval 385">
                    <a:extLst>
                      <a:ext uri="{FF2B5EF4-FFF2-40B4-BE49-F238E27FC236}">
                        <a16:creationId xmlns:a16="http://schemas.microsoft.com/office/drawing/2014/main" id="{045C2A7A-16AA-444D-9DDD-65AF24DC8B2A}"/>
                      </a:ext>
                    </a:extLst>
                  </p:cNvPr>
                  <p:cNvSpPr/>
                  <p:nvPr/>
                </p:nvSpPr>
                <p:spPr>
                  <a:xfrm>
                    <a:off x="1882769" y="1485067"/>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7" name="Oval 386">
                    <a:extLst>
                      <a:ext uri="{FF2B5EF4-FFF2-40B4-BE49-F238E27FC236}">
                        <a16:creationId xmlns:a16="http://schemas.microsoft.com/office/drawing/2014/main" id="{A156E66C-5AD5-4FF1-95A1-C0D76169A3D2}"/>
                      </a:ext>
                    </a:extLst>
                  </p:cNvPr>
                  <p:cNvSpPr/>
                  <p:nvPr/>
                </p:nvSpPr>
                <p:spPr>
                  <a:xfrm>
                    <a:off x="1707480" y="1486448"/>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8" name="Oval 387">
                    <a:extLst>
                      <a:ext uri="{FF2B5EF4-FFF2-40B4-BE49-F238E27FC236}">
                        <a16:creationId xmlns:a16="http://schemas.microsoft.com/office/drawing/2014/main" id="{085665D9-6669-43F1-9AFD-DF26F3780A4F}"/>
                      </a:ext>
                    </a:extLst>
                  </p:cNvPr>
                  <p:cNvSpPr/>
                  <p:nvPr/>
                </p:nvSpPr>
                <p:spPr>
                  <a:xfrm>
                    <a:off x="1532121" y="1486448"/>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89" name="Oval 388">
                    <a:extLst>
                      <a:ext uri="{FF2B5EF4-FFF2-40B4-BE49-F238E27FC236}">
                        <a16:creationId xmlns:a16="http://schemas.microsoft.com/office/drawing/2014/main" id="{7E3DAF75-3B8A-4DD5-A770-6E2ED9B717EC}"/>
                      </a:ext>
                    </a:extLst>
                  </p:cNvPr>
                  <p:cNvSpPr/>
                  <p:nvPr/>
                </p:nvSpPr>
                <p:spPr>
                  <a:xfrm>
                    <a:off x="1362701" y="1486448"/>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90" name="Oval 389">
                    <a:extLst>
                      <a:ext uri="{FF2B5EF4-FFF2-40B4-BE49-F238E27FC236}">
                        <a16:creationId xmlns:a16="http://schemas.microsoft.com/office/drawing/2014/main" id="{52009B84-8807-4599-938E-78D10EEE7AEA}"/>
                      </a:ext>
                    </a:extLst>
                  </p:cNvPr>
                  <p:cNvSpPr/>
                  <p:nvPr/>
                </p:nvSpPr>
                <p:spPr>
                  <a:xfrm>
                    <a:off x="2223093" y="1486448"/>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91" name="Oval 390">
                    <a:extLst>
                      <a:ext uri="{FF2B5EF4-FFF2-40B4-BE49-F238E27FC236}">
                        <a16:creationId xmlns:a16="http://schemas.microsoft.com/office/drawing/2014/main" id="{2EB12DE5-8D45-44E8-A329-FE77AB4E4014}"/>
                      </a:ext>
                    </a:extLst>
                  </p:cNvPr>
                  <p:cNvSpPr/>
                  <p:nvPr/>
                </p:nvSpPr>
                <p:spPr>
                  <a:xfrm>
                    <a:off x="2396766" y="1483671"/>
                    <a:ext cx="45073" cy="4500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57" name="Group 356">
                  <a:extLst>
                    <a:ext uri="{FF2B5EF4-FFF2-40B4-BE49-F238E27FC236}">
                      <a16:creationId xmlns:a16="http://schemas.microsoft.com/office/drawing/2014/main" id="{DA752D84-6408-4931-8FCA-940E5E968CB3}"/>
                    </a:ext>
                  </a:extLst>
                </p:cNvPr>
                <p:cNvGrpSpPr/>
                <p:nvPr/>
              </p:nvGrpSpPr>
              <p:grpSpPr>
                <a:xfrm rot="5400000">
                  <a:off x="195431" y="257103"/>
                  <a:ext cx="72000" cy="151200"/>
                  <a:chOff x="195429" y="257101"/>
                  <a:chExt cx="72000" cy="151200"/>
                </a:xfrm>
              </p:grpSpPr>
              <p:sp>
                <p:nvSpPr>
                  <p:cNvPr id="362" name="Oval 361">
                    <a:extLst>
                      <a:ext uri="{FF2B5EF4-FFF2-40B4-BE49-F238E27FC236}">
                        <a16:creationId xmlns:a16="http://schemas.microsoft.com/office/drawing/2014/main" id="{BD297DAA-E8E7-4674-B3A1-25F045D4813C}"/>
                      </a:ext>
                    </a:extLst>
                  </p:cNvPr>
                  <p:cNvSpPr/>
                  <p:nvPr/>
                </p:nvSpPr>
                <p:spPr>
                  <a:xfrm>
                    <a:off x="220627" y="285287"/>
                    <a:ext cx="25201" cy="252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63" name="Rectangle 362">
                    <a:extLst>
                      <a:ext uri="{FF2B5EF4-FFF2-40B4-BE49-F238E27FC236}">
                        <a16:creationId xmlns:a16="http://schemas.microsoft.com/office/drawing/2014/main" id="{03804792-0DEA-4AB9-A182-1FD76221A432}"/>
                      </a:ext>
                    </a:extLst>
                  </p:cNvPr>
                  <p:cNvSpPr/>
                  <p:nvPr/>
                </p:nvSpPr>
                <p:spPr>
                  <a:xfrm>
                    <a:off x="195429" y="257101"/>
                    <a:ext cx="72000" cy="1512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64" name="Oval 363">
                    <a:extLst>
                      <a:ext uri="{FF2B5EF4-FFF2-40B4-BE49-F238E27FC236}">
                        <a16:creationId xmlns:a16="http://schemas.microsoft.com/office/drawing/2014/main" id="{371DA3B5-77F7-46B4-941A-ACC64AB51B20}"/>
                      </a:ext>
                    </a:extLst>
                  </p:cNvPr>
                  <p:cNvSpPr/>
                  <p:nvPr/>
                </p:nvSpPr>
                <p:spPr>
                  <a:xfrm>
                    <a:off x="219294" y="358213"/>
                    <a:ext cx="24765" cy="24765"/>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sp>
              <p:nvSpPr>
                <p:cNvPr id="358" name="Oval 357">
                  <a:extLst>
                    <a:ext uri="{FF2B5EF4-FFF2-40B4-BE49-F238E27FC236}">
                      <a16:creationId xmlns:a16="http://schemas.microsoft.com/office/drawing/2014/main" id="{8D7BED6C-519B-4A41-A9F6-6E4C5C476493}"/>
                    </a:ext>
                  </a:extLst>
                </p:cNvPr>
                <p:cNvSpPr/>
                <p:nvPr/>
              </p:nvSpPr>
              <p:spPr>
                <a:xfrm>
                  <a:off x="2449656" y="1785433"/>
                  <a:ext cx="64800" cy="6480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59" name="Oval 358">
                  <a:extLst>
                    <a:ext uri="{FF2B5EF4-FFF2-40B4-BE49-F238E27FC236}">
                      <a16:creationId xmlns:a16="http://schemas.microsoft.com/office/drawing/2014/main" id="{08768E8C-B0C9-4E5A-AA0E-8342A402DA5F}"/>
                    </a:ext>
                  </a:extLst>
                </p:cNvPr>
                <p:cNvSpPr/>
                <p:nvPr/>
              </p:nvSpPr>
              <p:spPr>
                <a:xfrm>
                  <a:off x="2448504" y="176842"/>
                  <a:ext cx="64770" cy="6477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60" name="Oval 359">
                  <a:extLst>
                    <a:ext uri="{FF2B5EF4-FFF2-40B4-BE49-F238E27FC236}">
                      <a16:creationId xmlns:a16="http://schemas.microsoft.com/office/drawing/2014/main" id="{9069E51F-6355-4DC3-80B7-EA4848D9B048}"/>
                    </a:ext>
                  </a:extLst>
                </p:cNvPr>
                <p:cNvSpPr/>
                <p:nvPr/>
              </p:nvSpPr>
              <p:spPr>
                <a:xfrm>
                  <a:off x="174620" y="2058649"/>
                  <a:ext cx="64770" cy="6477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61" name="Oval 360">
                  <a:extLst>
                    <a:ext uri="{FF2B5EF4-FFF2-40B4-BE49-F238E27FC236}">
                      <a16:creationId xmlns:a16="http://schemas.microsoft.com/office/drawing/2014/main" id="{5881392A-7F2C-48E4-9E38-A3FAEE1B38B1}"/>
                    </a:ext>
                  </a:extLst>
                </p:cNvPr>
                <p:cNvSpPr/>
                <p:nvPr/>
              </p:nvSpPr>
              <p:spPr>
                <a:xfrm>
                  <a:off x="172959" y="179444"/>
                  <a:ext cx="64770" cy="6477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86" name="Group 285">
                <a:extLst>
                  <a:ext uri="{FF2B5EF4-FFF2-40B4-BE49-F238E27FC236}">
                    <a16:creationId xmlns:a16="http://schemas.microsoft.com/office/drawing/2014/main" id="{E317539B-8300-4A4D-9C1B-DF329F0910CB}"/>
                  </a:ext>
                </a:extLst>
              </p:cNvPr>
              <p:cNvGrpSpPr/>
              <p:nvPr/>
            </p:nvGrpSpPr>
            <p:grpSpPr>
              <a:xfrm>
                <a:off x="1914733" y="14341"/>
                <a:ext cx="449580" cy="333375"/>
                <a:chOff x="1914733" y="14341"/>
                <a:chExt cx="449583" cy="334011"/>
              </a:xfrm>
            </p:grpSpPr>
            <p:sp>
              <p:nvSpPr>
                <p:cNvPr id="336" name="Rectangle 335">
                  <a:extLst>
                    <a:ext uri="{FF2B5EF4-FFF2-40B4-BE49-F238E27FC236}">
                      <a16:creationId xmlns:a16="http://schemas.microsoft.com/office/drawing/2014/main" id="{68C07701-175A-4F22-A11C-1A904361716C}"/>
                    </a:ext>
                  </a:extLst>
                </p:cNvPr>
                <p:cNvSpPr/>
                <p:nvPr/>
              </p:nvSpPr>
              <p:spPr>
                <a:xfrm rot="10800000">
                  <a:off x="1914733" y="14341"/>
                  <a:ext cx="449583" cy="33401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337" name="Group 336">
                  <a:extLst>
                    <a:ext uri="{FF2B5EF4-FFF2-40B4-BE49-F238E27FC236}">
                      <a16:creationId xmlns:a16="http://schemas.microsoft.com/office/drawing/2014/main" id="{9ACBF382-3954-4F58-9FBC-9A2DFAF8B3A7}"/>
                    </a:ext>
                  </a:extLst>
                </p:cNvPr>
                <p:cNvGrpSpPr/>
                <p:nvPr/>
              </p:nvGrpSpPr>
              <p:grpSpPr>
                <a:xfrm rot="10800000">
                  <a:off x="1939379" y="191109"/>
                  <a:ext cx="77997" cy="125435"/>
                  <a:chOff x="1939379" y="191109"/>
                  <a:chExt cx="78740" cy="126000"/>
                </a:xfrm>
              </p:grpSpPr>
              <p:sp>
                <p:nvSpPr>
                  <p:cNvPr id="345" name="Rectangle 344">
                    <a:extLst>
                      <a:ext uri="{FF2B5EF4-FFF2-40B4-BE49-F238E27FC236}">
                        <a16:creationId xmlns:a16="http://schemas.microsoft.com/office/drawing/2014/main" id="{05AD5B06-6B33-4D53-A8F4-CEE8CB28FD2D}"/>
                      </a:ext>
                    </a:extLst>
                  </p:cNvPr>
                  <p:cNvSpPr/>
                  <p:nvPr/>
                </p:nvSpPr>
                <p:spPr>
                  <a:xfrm>
                    <a:off x="1952626" y="215864"/>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46" name="Rectangle 345">
                    <a:extLst>
                      <a:ext uri="{FF2B5EF4-FFF2-40B4-BE49-F238E27FC236}">
                        <a16:creationId xmlns:a16="http://schemas.microsoft.com/office/drawing/2014/main" id="{0DD4C544-01AF-447F-B3B7-4F09CDAD57F1}"/>
                      </a:ext>
                    </a:extLst>
                  </p:cNvPr>
                  <p:cNvSpPr/>
                  <p:nvPr/>
                </p:nvSpPr>
                <p:spPr>
                  <a:xfrm>
                    <a:off x="1939379" y="191109"/>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38" name="Group 337">
                  <a:extLst>
                    <a:ext uri="{FF2B5EF4-FFF2-40B4-BE49-F238E27FC236}">
                      <a16:creationId xmlns:a16="http://schemas.microsoft.com/office/drawing/2014/main" id="{1BEE9898-8E7D-4C16-BE28-77DAA94E8C23}"/>
                    </a:ext>
                  </a:extLst>
                </p:cNvPr>
                <p:cNvGrpSpPr/>
                <p:nvPr/>
              </p:nvGrpSpPr>
              <p:grpSpPr>
                <a:xfrm rot="10800000">
                  <a:off x="2100276" y="191377"/>
                  <a:ext cx="77997" cy="125435"/>
                  <a:chOff x="2100276" y="191377"/>
                  <a:chExt cx="78740" cy="126000"/>
                </a:xfrm>
              </p:grpSpPr>
              <p:sp>
                <p:nvSpPr>
                  <p:cNvPr id="343" name="Rectangle 342">
                    <a:extLst>
                      <a:ext uri="{FF2B5EF4-FFF2-40B4-BE49-F238E27FC236}">
                        <a16:creationId xmlns:a16="http://schemas.microsoft.com/office/drawing/2014/main" id="{0EDBB360-C083-4FAB-B67F-830B747A5D35}"/>
                      </a:ext>
                    </a:extLst>
                  </p:cNvPr>
                  <p:cNvSpPr/>
                  <p:nvPr/>
                </p:nvSpPr>
                <p:spPr>
                  <a:xfrm>
                    <a:off x="2113522" y="216132"/>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44" name="Rectangle 343">
                    <a:extLst>
                      <a:ext uri="{FF2B5EF4-FFF2-40B4-BE49-F238E27FC236}">
                        <a16:creationId xmlns:a16="http://schemas.microsoft.com/office/drawing/2014/main" id="{0A449266-0494-4223-AA4E-1F9F0BA7BB31}"/>
                      </a:ext>
                    </a:extLst>
                  </p:cNvPr>
                  <p:cNvSpPr/>
                  <p:nvPr/>
                </p:nvSpPr>
                <p:spPr>
                  <a:xfrm>
                    <a:off x="2100276" y="191377"/>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cxnSp>
              <p:nvCxnSpPr>
                <p:cNvPr id="339" name="Straight Connector 338">
                  <a:extLst>
                    <a:ext uri="{FF2B5EF4-FFF2-40B4-BE49-F238E27FC236}">
                      <a16:creationId xmlns:a16="http://schemas.microsoft.com/office/drawing/2014/main" id="{3C85FE59-EB5E-4A1F-872E-8D5F77CDBE76}"/>
                    </a:ext>
                  </a:extLst>
                </p:cNvPr>
                <p:cNvCxnSpPr/>
                <p:nvPr/>
              </p:nvCxnSpPr>
              <p:spPr>
                <a:xfrm rot="10800000">
                  <a:off x="1914733" y="26725"/>
                  <a:ext cx="449583" cy="0"/>
                </a:xfrm>
                <a:prstGeom prst="line">
                  <a:avLst/>
                </a:prstGeom>
                <a:ln w="3175"/>
              </p:spPr>
              <p:style>
                <a:lnRef idx="1">
                  <a:schemeClr val="dk1"/>
                </a:lnRef>
                <a:fillRef idx="0">
                  <a:schemeClr val="dk1"/>
                </a:fillRef>
                <a:effectRef idx="0">
                  <a:schemeClr val="dk1"/>
                </a:effectRef>
                <a:fontRef idx="minor">
                  <a:schemeClr val="tx1"/>
                </a:fontRef>
              </p:style>
            </p:cxnSp>
            <p:grpSp>
              <p:nvGrpSpPr>
                <p:cNvPr id="340" name="Group 339">
                  <a:extLst>
                    <a:ext uri="{FF2B5EF4-FFF2-40B4-BE49-F238E27FC236}">
                      <a16:creationId xmlns:a16="http://schemas.microsoft.com/office/drawing/2014/main" id="{08D19B11-1417-43A4-B539-751CC6039010}"/>
                    </a:ext>
                  </a:extLst>
                </p:cNvPr>
                <p:cNvGrpSpPr/>
                <p:nvPr/>
              </p:nvGrpSpPr>
              <p:grpSpPr>
                <a:xfrm rot="10800000">
                  <a:off x="2258134" y="190843"/>
                  <a:ext cx="78632" cy="125703"/>
                  <a:chOff x="2258134" y="190843"/>
                  <a:chExt cx="78740" cy="126000"/>
                </a:xfrm>
              </p:grpSpPr>
              <p:sp>
                <p:nvSpPr>
                  <p:cNvPr id="341" name="Rectangle 340">
                    <a:extLst>
                      <a:ext uri="{FF2B5EF4-FFF2-40B4-BE49-F238E27FC236}">
                        <a16:creationId xmlns:a16="http://schemas.microsoft.com/office/drawing/2014/main" id="{96E03B8E-E602-4C67-9CE4-F7D14ECD4E95}"/>
                      </a:ext>
                    </a:extLst>
                  </p:cNvPr>
                  <p:cNvSpPr/>
                  <p:nvPr/>
                </p:nvSpPr>
                <p:spPr>
                  <a:xfrm>
                    <a:off x="2271381" y="215597"/>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42" name="Rectangle 341">
                    <a:extLst>
                      <a:ext uri="{FF2B5EF4-FFF2-40B4-BE49-F238E27FC236}">
                        <a16:creationId xmlns:a16="http://schemas.microsoft.com/office/drawing/2014/main" id="{4FC007D7-9390-4BFA-A9B0-0EA22A1FB1A0}"/>
                      </a:ext>
                    </a:extLst>
                  </p:cNvPr>
                  <p:cNvSpPr/>
                  <p:nvPr/>
                </p:nvSpPr>
                <p:spPr>
                  <a:xfrm>
                    <a:off x="2258134" y="190843"/>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grpSp>
            <p:nvGrpSpPr>
              <p:cNvPr id="287" name="Group 286">
                <a:extLst>
                  <a:ext uri="{FF2B5EF4-FFF2-40B4-BE49-F238E27FC236}">
                    <a16:creationId xmlns:a16="http://schemas.microsoft.com/office/drawing/2014/main" id="{54F792D1-5A5E-4126-B0D7-34BDD46A3ED6}"/>
                  </a:ext>
                </a:extLst>
              </p:cNvPr>
              <p:cNvGrpSpPr/>
              <p:nvPr/>
            </p:nvGrpSpPr>
            <p:grpSpPr>
              <a:xfrm>
                <a:off x="787946" y="1927770"/>
                <a:ext cx="1727200" cy="334010"/>
                <a:chOff x="787946" y="1927770"/>
                <a:chExt cx="1727824" cy="334646"/>
              </a:xfrm>
            </p:grpSpPr>
            <p:sp>
              <p:nvSpPr>
                <p:cNvPr id="293" name="Rectangle 292">
                  <a:extLst>
                    <a:ext uri="{FF2B5EF4-FFF2-40B4-BE49-F238E27FC236}">
                      <a16:creationId xmlns:a16="http://schemas.microsoft.com/office/drawing/2014/main" id="{66051DAD-9BA1-4619-AC13-DE5A4F385686}"/>
                    </a:ext>
                  </a:extLst>
                </p:cNvPr>
                <p:cNvSpPr/>
                <p:nvPr/>
              </p:nvSpPr>
              <p:spPr>
                <a:xfrm>
                  <a:off x="787946" y="1927770"/>
                  <a:ext cx="1727824" cy="334646"/>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94" name="Straight Connector 293">
                  <a:extLst>
                    <a:ext uri="{FF2B5EF4-FFF2-40B4-BE49-F238E27FC236}">
                      <a16:creationId xmlns:a16="http://schemas.microsoft.com/office/drawing/2014/main" id="{E95482EF-E7A5-4069-B2BD-2CB79CFDC28F}"/>
                    </a:ext>
                  </a:extLst>
                </p:cNvPr>
                <p:cNvCxnSpPr/>
                <p:nvPr/>
              </p:nvCxnSpPr>
              <p:spPr>
                <a:xfrm>
                  <a:off x="787946" y="2250008"/>
                  <a:ext cx="1727748" cy="0"/>
                </a:xfrm>
                <a:prstGeom prst="line">
                  <a:avLst/>
                </a:prstGeom>
                <a:ln w="3175"/>
              </p:spPr>
              <p:style>
                <a:lnRef idx="1">
                  <a:schemeClr val="dk1"/>
                </a:lnRef>
                <a:fillRef idx="0">
                  <a:schemeClr val="dk1"/>
                </a:fillRef>
                <a:effectRef idx="0">
                  <a:schemeClr val="dk1"/>
                </a:effectRef>
                <a:fontRef idx="minor">
                  <a:schemeClr val="tx1"/>
                </a:fontRef>
              </p:style>
            </p:cxnSp>
            <p:grpSp>
              <p:nvGrpSpPr>
                <p:cNvPr id="295" name="Group 294">
                  <a:extLst>
                    <a:ext uri="{FF2B5EF4-FFF2-40B4-BE49-F238E27FC236}">
                      <a16:creationId xmlns:a16="http://schemas.microsoft.com/office/drawing/2014/main" id="{8125E42F-7739-4C3F-BC05-9546CEBCFA14}"/>
                    </a:ext>
                  </a:extLst>
                </p:cNvPr>
                <p:cNvGrpSpPr/>
                <p:nvPr/>
              </p:nvGrpSpPr>
              <p:grpSpPr>
                <a:xfrm>
                  <a:off x="840102" y="1958013"/>
                  <a:ext cx="1622412" cy="129780"/>
                  <a:chOff x="840102" y="1958013"/>
                  <a:chExt cx="1622412" cy="129780"/>
                </a:xfrm>
              </p:grpSpPr>
              <p:grpSp>
                <p:nvGrpSpPr>
                  <p:cNvPr id="296" name="Group 295">
                    <a:extLst>
                      <a:ext uri="{FF2B5EF4-FFF2-40B4-BE49-F238E27FC236}">
                        <a16:creationId xmlns:a16="http://schemas.microsoft.com/office/drawing/2014/main" id="{630202B3-6371-46CA-AD4F-E2CCF4479B96}"/>
                      </a:ext>
                    </a:extLst>
                  </p:cNvPr>
                  <p:cNvGrpSpPr/>
                  <p:nvPr/>
                </p:nvGrpSpPr>
                <p:grpSpPr>
                  <a:xfrm>
                    <a:off x="840102" y="1959370"/>
                    <a:ext cx="78732" cy="125942"/>
                    <a:chOff x="840102" y="1959370"/>
                    <a:chExt cx="78740" cy="126000"/>
                  </a:xfrm>
                </p:grpSpPr>
                <p:sp>
                  <p:nvSpPr>
                    <p:cNvPr id="334" name="Rectangle 333">
                      <a:extLst>
                        <a:ext uri="{FF2B5EF4-FFF2-40B4-BE49-F238E27FC236}">
                          <a16:creationId xmlns:a16="http://schemas.microsoft.com/office/drawing/2014/main" id="{7C828B5A-EF3E-47C8-95C3-F2529DABAE7B}"/>
                        </a:ext>
                      </a:extLst>
                    </p:cNvPr>
                    <p:cNvSpPr/>
                    <p:nvPr/>
                  </p:nvSpPr>
                  <p:spPr>
                    <a:xfrm>
                      <a:off x="853349" y="1984125"/>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35" name="Rectangle 334">
                      <a:extLst>
                        <a:ext uri="{FF2B5EF4-FFF2-40B4-BE49-F238E27FC236}">
                          <a16:creationId xmlns:a16="http://schemas.microsoft.com/office/drawing/2014/main" id="{38F8EC2A-1EB7-4DCE-8004-265F326902C4}"/>
                        </a:ext>
                      </a:extLst>
                    </p:cNvPr>
                    <p:cNvSpPr/>
                    <p:nvPr/>
                  </p:nvSpPr>
                  <p:spPr>
                    <a:xfrm>
                      <a:off x="840102" y="1959370"/>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97" name="Group 296">
                    <a:extLst>
                      <a:ext uri="{FF2B5EF4-FFF2-40B4-BE49-F238E27FC236}">
                        <a16:creationId xmlns:a16="http://schemas.microsoft.com/office/drawing/2014/main" id="{67430FC6-C3FC-4ABE-AF4B-F4D8D1F26CC9}"/>
                      </a:ext>
                    </a:extLst>
                  </p:cNvPr>
                  <p:cNvGrpSpPr/>
                  <p:nvPr/>
                </p:nvGrpSpPr>
                <p:grpSpPr>
                  <a:xfrm>
                    <a:off x="1699160" y="1959155"/>
                    <a:ext cx="78097" cy="125673"/>
                    <a:chOff x="1699160" y="1959155"/>
                    <a:chExt cx="78740" cy="126000"/>
                  </a:xfrm>
                </p:grpSpPr>
                <p:sp>
                  <p:nvSpPr>
                    <p:cNvPr id="332" name="Rectangle 331">
                      <a:extLst>
                        <a:ext uri="{FF2B5EF4-FFF2-40B4-BE49-F238E27FC236}">
                          <a16:creationId xmlns:a16="http://schemas.microsoft.com/office/drawing/2014/main" id="{B526DDB3-F17C-4E88-8B4E-80D2D3D3DF84}"/>
                        </a:ext>
                      </a:extLst>
                    </p:cNvPr>
                    <p:cNvSpPr/>
                    <p:nvPr/>
                  </p:nvSpPr>
                  <p:spPr>
                    <a:xfrm>
                      <a:off x="1712407" y="1983910"/>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33" name="Rectangle 332">
                      <a:extLst>
                        <a:ext uri="{FF2B5EF4-FFF2-40B4-BE49-F238E27FC236}">
                          <a16:creationId xmlns:a16="http://schemas.microsoft.com/office/drawing/2014/main" id="{C0EFD9D6-149D-4E7B-9F37-60AAC3E3E75D}"/>
                        </a:ext>
                      </a:extLst>
                    </p:cNvPr>
                    <p:cNvSpPr/>
                    <p:nvPr/>
                  </p:nvSpPr>
                  <p:spPr>
                    <a:xfrm>
                      <a:off x="1699160" y="1959155"/>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98" name="Group 297">
                    <a:extLst>
                      <a:ext uri="{FF2B5EF4-FFF2-40B4-BE49-F238E27FC236}">
                        <a16:creationId xmlns:a16="http://schemas.microsoft.com/office/drawing/2014/main" id="{75675374-8D92-49B0-ADFC-EA880D3446BF}"/>
                      </a:ext>
                    </a:extLst>
                  </p:cNvPr>
                  <p:cNvGrpSpPr/>
                  <p:nvPr/>
                </p:nvGrpSpPr>
                <p:grpSpPr>
                  <a:xfrm>
                    <a:off x="1529281" y="1962120"/>
                    <a:ext cx="78097" cy="125673"/>
                    <a:chOff x="1529281" y="1962120"/>
                    <a:chExt cx="78740" cy="126000"/>
                  </a:xfrm>
                </p:grpSpPr>
                <p:sp>
                  <p:nvSpPr>
                    <p:cNvPr id="330" name="Rectangle 329">
                      <a:extLst>
                        <a:ext uri="{FF2B5EF4-FFF2-40B4-BE49-F238E27FC236}">
                          <a16:creationId xmlns:a16="http://schemas.microsoft.com/office/drawing/2014/main" id="{E32472C3-D39C-43FF-A40F-0E211F180BB5}"/>
                        </a:ext>
                      </a:extLst>
                    </p:cNvPr>
                    <p:cNvSpPr/>
                    <p:nvPr/>
                  </p:nvSpPr>
                  <p:spPr>
                    <a:xfrm>
                      <a:off x="1542528" y="1986875"/>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31" name="Rectangle 330">
                      <a:extLst>
                        <a:ext uri="{FF2B5EF4-FFF2-40B4-BE49-F238E27FC236}">
                          <a16:creationId xmlns:a16="http://schemas.microsoft.com/office/drawing/2014/main" id="{35C24029-CBD2-4789-B7C0-1FE64DE025FC}"/>
                        </a:ext>
                      </a:extLst>
                    </p:cNvPr>
                    <p:cNvSpPr/>
                    <p:nvPr/>
                  </p:nvSpPr>
                  <p:spPr>
                    <a:xfrm>
                      <a:off x="1529281" y="1962120"/>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299" name="Group 298">
                    <a:extLst>
                      <a:ext uri="{FF2B5EF4-FFF2-40B4-BE49-F238E27FC236}">
                        <a16:creationId xmlns:a16="http://schemas.microsoft.com/office/drawing/2014/main" id="{E21C6EE9-61D7-4176-B925-5492BBF34D4F}"/>
                      </a:ext>
                    </a:extLst>
                  </p:cNvPr>
                  <p:cNvGrpSpPr/>
                  <p:nvPr/>
                </p:nvGrpSpPr>
                <p:grpSpPr>
                  <a:xfrm>
                    <a:off x="1355312" y="1962120"/>
                    <a:ext cx="78097" cy="125673"/>
                    <a:chOff x="1355312" y="1962120"/>
                    <a:chExt cx="78740" cy="126000"/>
                  </a:xfrm>
                </p:grpSpPr>
                <p:sp>
                  <p:nvSpPr>
                    <p:cNvPr id="328" name="Rectangle 327">
                      <a:extLst>
                        <a:ext uri="{FF2B5EF4-FFF2-40B4-BE49-F238E27FC236}">
                          <a16:creationId xmlns:a16="http://schemas.microsoft.com/office/drawing/2014/main" id="{2D5D9655-40EF-4390-9A5F-0E3777345FD1}"/>
                        </a:ext>
                      </a:extLst>
                    </p:cNvPr>
                    <p:cNvSpPr/>
                    <p:nvPr/>
                  </p:nvSpPr>
                  <p:spPr>
                    <a:xfrm>
                      <a:off x="1368559" y="1986875"/>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9" name="Rectangle 328">
                      <a:extLst>
                        <a:ext uri="{FF2B5EF4-FFF2-40B4-BE49-F238E27FC236}">
                          <a16:creationId xmlns:a16="http://schemas.microsoft.com/office/drawing/2014/main" id="{0E048923-6C67-496D-A21B-C5BCC3ACF746}"/>
                        </a:ext>
                      </a:extLst>
                    </p:cNvPr>
                    <p:cNvSpPr/>
                    <p:nvPr/>
                  </p:nvSpPr>
                  <p:spPr>
                    <a:xfrm>
                      <a:off x="1355312" y="1962120"/>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00" name="Group 299">
                    <a:extLst>
                      <a:ext uri="{FF2B5EF4-FFF2-40B4-BE49-F238E27FC236}">
                        <a16:creationId xmlns:a16="http://schemas.microsoft.com/office/drawing/2014/main" id="{DA9C784A-05EC-4E58-AE9D-E5D2FE80F0A5}"/>
                      </a:ext>
                    </a:extLst>
                  </p:cNvPr>
                  <p:cNvGrpSpPr/>
                  <p:nvPr/>
                </p:nvGrpSpPr>
                <p:grpSpPr>
                  <a:xfrm>
                    <a:off x="1185015" y="1959639"/>
                    <a:ext cx="78097" cy="125673"/>
                    <a:chOff x="1185015" y="1959639"/>
                    <a:chExt cx="78740" cy="126000"/>
                  </a:xfrm>
                </p:grpSpPr>
                <p:sp>
                  <p:nvSpPr>
                    <p:cNvPr id="326" name="Rectangle 325">
                      <a:extLst>
                        <a:ext uri="{FF2B5EF4-FFF2-40B4-BE49-F238E27FC236}">
                          <a16:creationId xmlns:a16="http://schemas.microsoft.com/office/drawing/2014/main" id="{BF3EF077-B5D2-41E0-8DA6-DAF1DE28454B}"/>
                        </a:ext>
                      </a:extLst>
                    </p:cNvPr>
                    <p:cNvSpPr/>
                    <p:nvPr/>
                  </p:nvSpPr>
                  <p:spPr>
                    <a:xfrm>
                      <a:off x="1198262" y="1984394"/>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7" name="Rectangle 326">
                      <a:extLst>
                        <a:ext uri="{FF2B5EF4-FFF2-40B4-BE49-F238E27FC236}">
                          <a16:creationId xmlns:a16="http://schemas.microsoft.com/office/drawing/2014/main" id="{5A4FA925-1E19-4163-A53A-7149268E417E}"/>
                        </a:ext>
                      </a:extLst>
                    </p:cNvPr>
                    <p:cNvSpPr/>
                    <p:nvPr/>
                  </p:nvSpPr>
                  <p:spPr>
                    <a:xfrm>
                      <a:off x="1185015" y="1959639"/>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01" name="Group 300">
                    <a:extLst>
                      <a:ext uri="{FF2B5EF4-FFF2-40B4-BE49-F238E27FC236}">
                        <a16:creationId xmlns:a16="http://schemas.microsoft.com/office/drawing/2014/main" id="{2FF2B94F-F5B5-4D93-82A4-D9FA8F8512F6}"/>
                      </a:ext>
                    </a:extLst>
                  </p:cNvPr>
                  <p:cNvGrpSpPr/>
                  <p:nvPr/>
                </p:nvGrpSpPr>
                <p:grpSpPr>
                  <a:xfrm>
                    <a:off x="1011483" y="1959370"/>
                    <a:ext cx="78097" cy="125673"/>
                    <a:chOff x="1011483" y="1959370"/>
                    <a:chExt cx="78740" cy="126000"/>
                  </a:xfrm>
                </p:grpSpPr>
                <p:sp>
                  <p:nvSpPr>
                    <p:cNvPr id="323" name="Rectangle 322">
                      <a:extLst>
                        <a:ext uri="{FF2B5EF4-FFF2-40B4-BE49-F238E27FC236}">
                          <a16:creationId xmlns:a16="http://schemas.microsoft.com/office/drawing/2014/main" id="{DC7CEAF0-B839-427A-B9B4-58B4A8C33296}"/>
                        </a:ext>
                      </a:extLst>
                    </p:cNvPr>
                    <p:cNvSpPr/>
                    <p:nvPr/>
                  </p:nvSpPr>
                  <p:spPr>
                    <a:xfrm>
                      <a:off x="1024730" y="1984125"/>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4" name="Rectangle 323">
                      <a:extLst>
                        <a:ext uri="{FF2B5EF4-FFF2-40B4-BE49-F238E27FC236}">
                          <a16:creationId xmlns:a16="http://schemas.microsoft.com/office/drawing/2014/main" id="{A3B9FA74-75E5-46DF-95E2-0190D4F7F41B}"/>
                        </a:ext>
                      </a:extLst>
                    </p:cNvPr>
                    <p:cNvSpPr/>
                    <p:nvPr/>
                  </p:nvSpPr>
                  <p:spPr>
                    <a:xfrm>
                      <a:off x="1011483" y="1959370"/>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02" name="Group 301">
                    <a:extLst>
                      <a:ext uri="{FF2B5EF4-FFF2-40B4-BE49-F238E27FC236}">
                        <a16:creationId xmlns:a16="http://schemas.microsoft.com/office/drawing/2014/main" id="{D7BC0438-CA8D-445F-991B-4767BF62F748}"/>
                      </a:ext>
                    </a:extLst>
                  </p:cNvPr>
                  <p:cNvGrpSpPr/>
                  <p:nvPr/>
                </p:nvGrpSpPr>
                <p:grpSpPr>
                  <a:xfrm>
                    <a:off x="1870381" y="1958487"/>
                    <a:ext cx="78097" cy="125673"/>
                    <a:chOff x="1870381" y="1958487"/>
                    <a:chExt cx="78740" cy="126000"/>
                  </a:xfrm>
                </p:grpSpPr>
                <p:sp>
                  <p:nvSpPr>
                    <p:cNvPr id="321" name="Rectangle 320">
                      <a:extLst>
                        <a:ext uri="{FF2B5EF4-FFF2-40B4-BE49-F238E27FC236}">
                          <a16:creationId xmlns:a16="http://schemas.microsoft.com/office/drawing/2014/main" id="{9360588C-8EC7-4F35-B2ED-322BEDFA2D6D}"/>
                        </a:ext>
                      </a:extLst>
                    </p:cNvPr>
                    <p:cNvSpPr/>
                    <p:nvPr/>
                  </p:nvSpPr>
                  <p:spPr>
                    <a:xfrm>
                      <a:off x="1883628" y="1983242"/>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22" name="Rectangle 321">
                      <a:extLst>
                        <a:ext uri="{FF2B5EF4-FFF2-40B4-BE49-F238E27FC236}">
                          <a16:creationId xmlns:a16="http://schemas.microsoft.com/office/drawing/2014/main" id="{AAAA3248-3738-4896-8267-DEA28944D514}"/>
                        </a:ext>
                      </a:extLst>
                    </p:cNvPr>
                    <p:cNvSpPr/>
                    <p:nvPr/>
                  </p:nvSpPr>
                  <p:spPr>
                    <a:xfrm>
                      <a:off x="1870381" y="1958487"/>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03" name="Group 302">
                    <a:extLst>
                      <a:ext uri="{FF2B5EF4-FFF2-40B4-BE49-F238E27FC236}">
                        <a16:creationId xmlns:a16="http://schemas.microsoft.com/office/drawing/2014/main" id="{9E8B79D2-C875-4623-92E9-46BB3B532921}"/>
                      </a:ext>
                    </a:extLst>
                  </p:cNvPr>
                  <p:cNvGrpSpPr/>
                  <p:nvPr/>
                </p:nvGrpSpPr>
                <p:grpSpPr>
                  <a:xfrm>
                    <a:off x="2040260" y="1958013"/>
                    <a:ext cx="78097" cy="125673"/>
                    <a:chOff x="2040260" y="1958013"/>
                    <a:chExt cx="78740" cy="126000"/>
                  </a:xfrm>
                </p:grpSpPr>
                <p:sp>
                  <p:nvSpPr>
                    <p:cNvPr id="318" name="Rectangle 317">
                      <a:extLst>
                        <a:ext uri="{FF2B5EF4-FFF2-40B4-BE49-F238E27FC236}">
                          <a16:creationId xmlns:a16="http://schemas.microsoft.com/office/drawing/2014/main" id="{4C7CDE1E-96CC-4975-A53C-407B0157D0B5}"/>
                        </a:ext>
                      </a:extLst>
                    </p:cNvPr>
                    <p:cNvSpPr/>
                    <p:nvPr/>
                  </p:nvSpPr>
                  <p:spPr>
                    <a:xfrm>
                      <a:off x="2053507" y="1982768"/>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9" name="Rectangle 318">
                      <a:extLst>
                        <a:ext uri="{FF2B5EF4-FFF2-40B4-BE49-F238E27FC236}">
                          <a16:creationId xmlns:a16="http://schemas.microsoft.com/office/drawing/2014/main" id="{E23F6CB2-7E4F-4F7E-B669-009FED0B290F}"/>
                        </a:ext>
                      </a:extLst>
                    </p:cNvPr>
                    <p:cNvSpPr/>
                    <p:nvPr/>
                  </p:nvSpPr>
                  <p:spPr>
                    <a:xfrm>
                      <a:off x="2040260" y="1958013"/>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04" name="Group 303">
                    <a:extLst>
                      <a:ext uri="{FF2B5EF4-FFF2-40B4-BE49-F238E27FC236}">
                        <a16:creationId xmlns:a16="http://schemas.microsoft.com/office/drawing/2014/main" id="{20ECEFA8-44B6-480C-8457-F815F159C8DB}"/>
                      </a:ext>
                    </a:extLst>
                  </p:cNvPr>
                  <p:cNvGrpSpPr/>
                  <p:nvPr/>
                </p:nvGrpSpPr>
                <p:grpSpPr>
                  <a:xfrm>
                    <a:off x="2212541" y="1958013"/>
                    <a:ext cx="78097" cy="125673"/>
                    <a:chOff x="2212541" y="1958013"/>
                    <a:chExt cx="78740" cy="126000"/>
                  </a:xfrm>
                </p:grpSpPr>
                <p:sp>
                  <p:nvSpPr>
                    <p:cNvPr id="316" name="Rectangle 315">
                      <a:extLst>
                        <a:ext uri="{FF2B5EF4-FFF2-40B4-BE49-F238E27FC236}">
                          <a16:creationId xmlns:a16="http://schemas.microsoft.com/office/drawing/2014/main" id="{B4F65B4C-048E-4984-897A-F88B1E81CB3B}"/>
                        </a:ext>
                      </a:extLst>
                    </p:cNvPr>
                    <p:cNvSpPr/>
                    <p:nvPr/>
                  </p:nvSpPr>
                  <p:spPr>
                    <a:xfrm>
                      <a:off x="2225788" y="1982768"/>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7" name="Rectangle 316">
                      <a:extLst>
                        <a:ext uri="{FF2B5EF4-FFF2-40B4-BE49-F238E27FC236}">
                          <a16:creationId xmlns:a16="http://schemas.microsoft.com/office/drawing/2014/main" id="{43B39C8B-7D4E-453F-9CD6-7C0C0455931A}"/>
                        </a:ext>
                      </a:extLst>
                    </p:cNvPr>
                    <p:cNvSpPr/>
                    <p:nvPr/>
                  </p:nvSpPr>
                  <p:spPr>
                    <a:xfrm>
                      <a:off x="2212541" y="1958013"/>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nvGrpSpPr>
                  <p:cNvPr id="305" name="Group 304">
                    <a:extLst>
                      <a:ext uri="{FF2B5EF4-FFF2-40B4-BE49-F238E27FC236}">
                        <a16:creationId xmlns:a16="http://schemas.microsoft.com/office/drawing/2014/main" id="{29205526-EB40-49C8-8BF2-D1592A19DA2E}"/>
                      </a:ext>
                    </a:extLst>
                  </p:cNvPr>
                  <p:cNvGrpSpPr/>
                  <p:nvPr/>
                </p:nvGrpSpPr>
                <p:grpSpPr>
                  <a:xfrm>
                    <a:off x="2384417" y="1962120"/>
                    <a:ext cx="78097" cy="125673"/>
                    <a:chOff x="2384417" y="1962120"/>
                    <a:chExt cx="78740" cy="126000"/>
                  </a:xfrm>
                </p:grpSpPr>
                <p:sp>
                  <p:nvSpPr>
                    <p:cNvPr id="314" name="Rectangle 313">
                      <a:extLst>
                        <a:ext uri="{FF2B5EF4-FFF2-40B4-BE49-F238E27FC236}">
                          <a16:creationId xmlns:a16="http://schemas.microsoft.com/office/drawing/2014/main" id="{78CA518D-867D-4457-9D72-95BF76883F6B}"/>
                        </a:ext>
                      </a:extLst>
                    </p:cNvPr>
                    <p:cNvSpPr/>
                    <p:nvPr/>
                  </p:nvSpPr>
                  <p:spPr>
                    <a:xfrm>
                      <a:off x="2397664" y="1986875"/>
                      <a:ext cx="50107" cy="72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315" name="Rectangle 314">
                      <a:extLst>
                        <a:ext uri="{FF2B5EF4-FFF2-40B4-BE49-F238E27FC236}">
                          <a16:creationId xmlns:a16="http://schemas.microsoft.com/office/drawing/2014/main" id="{E5C7EECF-A130-4CB1-B4E5-6448B50A6005}"/>
                        </a:ext>
                      </a:extLst>
                    </p:cNvPr>
                    <p:cNvSpPr/>
                    <p:nvPr/>
                  </p:nvSpPr>
                  <p:spPr>
                    <a:xfrm>
                      <a:off x="2384417" y="1962120"/>
                      <a:ext cx="78740" cy="126000"/>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grpSp>
          <p:sp>
            <p:nvSpPr>
              <p:cNvPr id="288" name="Text Box 5">
                <a:extLst>
                  <a:ext uri="{FF2B5EF4-FFF2-40B4-BE49-F238E27FC236}">
                    <a16:creationId xmlns:a16="http://schemas.microsoft.com/office/drawing/2014/main" id="{6CBC1235-85AB-435B-BBC9-52D913234A52}"/>
                  </a:ext>
                </a:extLst>
              </p:cNvPr>
              <p:cNvSpPr txBox="1"/>
              <p:nvPr/>
            </p:nvSpPr>
            <p:spPr>
              <a:xfrm>
                <a:off x="253642" y="1326183"/>
                <a:ext cx="2351492" cy="23966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en-GB" sz="800" dirty="0">
                    <a:effectLst/>
                    <a:latin typeface="Arial" panose="020B0604020202020204" pitchFamily="34" charset="0"/>
                    <a:ea typeface="Calibri" panose="020F0502020204030204" pitchFamily="34" charset="0"/>
                    <a:cs typeface="Times New Roman" panose="02020603050405020304" pitchFamily="18" charset="0"/>
                  </a:rPr>
                  <a:t>      </a:t>
                </a:r>
                <a:r>
                  <a:rPr lang="en-GB" sz="700" dirty="0">
                    <a:effectLst/>
                    <a:latin typeface="Arial" panose="020B0604020202020204" pitchFamily="34" charset="0"/>
                    <a:ea typeface="Calibri" panose="020F0502020204030204" pitchFamily="34" charset="0"/>
                    <a:cs typeface="Times New Roman" panose="02020603050405020304" pitchFamily="18" charset="0"/>
                  </a:rPr>
                  <a:t>I+    I-    A+  A-   B+   B-   C+  C-   D+  D-  </a:t>
                </a:r>
                <a:r>
                  <a:rPr lang="en-GB" sz="650" dirty="0">
                    <a:effectLst/>
                    <a:latin typeface="Arial" panose="020B0604020202020204" pitchFamily="34" charset="0"/>
                    <a:ea typeface="Calibri" panose="020F0502020204030204" pitchFamily="34" charset="0"/>
                    <a:cs typeface="Times New Roman" panose="02020603050405020304" pitchFamily="18" charset="0"/>
                  </a:rPr>
                  <a:t>SL+  SL-</a:t>
                </a:r>
                <a:endParaRPr lang="en-GB" sz="10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89" name="Text Box 370">
                <a:extLst>
                  <a:ext uri="{FF2B5EF4-FFF2-40B4-BE49-F238E27FC236}">
                    <a16:creationId xmlns:a16="http://schemas.microsoft.com/office/drawing/2014/main" id="{9B6B0FC1-A6B8-46B7-AA3A-D925C310EC14}"/>
                  </a:ext>
                </a:extLst>
              </p:cNvPr>
              <p:cNvSpPr txBox="1"/>
              <p:nvPr/>
            </p:nvSpPr>
            <p:spPr>
              <a:xfrm>
                <a:off x="1854193" y="0"/>
                <a:ext cx="632377" cy="20637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800">
                    <a:effectLst/>
                    <a:latin typeface="Arial" panose="020B0604020202020204" pitchFamily="34" charset="0"/>
                    <a:ea typeface="Calibri" panose="020F0502020204030204" pitchFamily="34" charset="0"/>
                    <a:cs typeface="Times New Roman" panose="02020603050405020304" pitchFamily="18" charset="0"/>
                  </a:rPr>
                  <a:t>+    -    T</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90" name="Text Box 370">
                <a:extLst>
                  <a:ext uri="{FF2B5EF4-FFF2-40B4-BE49-F238E27FC236}">
                    <a16:creationId xmlns:a16="http://schemas.microsoft.com/office/drawing/2014/main" id="{9C3751DC-5681-4733-A8D4-6B68C38EE856}"/>
                  </a:ext>
                </a:extLst>
              </p:cNvPr>
              <p:cNvSpPr txBox="1"/>
              <p:nvPr/>
            </p:nvSpPr>
            <p:spPr>
              <a:xfrm rot="16200000">
                <a:off x="-145827" y="1452901"/>
                <a:ext cx="497394" cy="2057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800">
                    <a:effectLst/>
                    <a:latin typeface="Arial" panose="020B0604020202020204" pitchFamily="34" charset="0"/>
                    <a:ea typeface="Calibri" panose="020F0502020204030204" pitchFamily="34" charset="0"/>
                    <a:cs typeface="Times New Roman" panose="02020603050405020304" pitchFamily="18" charset="0"/>
                  </a:rPr>
                  <a:t>P -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91" name="Text Box 370">
                <a:extLst>
                  <a:ext uri="{FF2B5EF4-FFF2-40B4-BE49-F238E27FC236}">
                    <a16:creationId xmlns:a16="http://schemas.microsoft.com/office/drawing/2014/main" id="{9BC7C4FF-EA5D-4445-AEC4-D0825A9408B9}"/>
                  </a:ext>
                </a:extLst>
              </p:cNvPr>
              <p:cNvSpPr txBox="1"/>
              <p:nvPr/>
            </p:nvSpPr>
            <p:spPr>
              <a:xfrm>
                <a:off x="309813" y="2066241"/>
                <a:ext cx="631825" cy="2057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550">
                    <a:effectLst/>
                    <a:latin typeface="Arial" panose="020B0604020202020204" pitchFamily="34" charset="0"/>
                    <a:ea typeface="Calibri" panose="020F0502020204030204" pitchFamily="34" charset="0"/>
                    <a:cs typeface="Times New Roman" panose="02020603050405020304" pitchFamily="18" charset="0"/>
                  </a:rPr>
                  <a:t>24V  R+ R-</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92" name="Text Box 370">
                <a:extLst>
                  <a:ext uri="{FF2B5EF4-FFF2-40B4-BE49-F238E27FC236}">
                    <a16:creationId xmlns:a16="http://schemas.microsoft.com/office/drawing/2014/main" id="{9E054D90-E16A-4566-88F7-27A0CD72D198}"/>
                  </a:ext>
                </a:extLst>
              </p:cNvPr>
              <p:cNvSpPr txBox="1"/>
              <p:nvPr/>
            </p:nvSpPr>
            <p:spPr>
              <a:xfrm>
                <a:off x="316956" y="2016152"/>
                <a:ext cx="304446" cy="20574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1000"/>
                  </a:spcAft>
                </a:pPr>
                <a:r>
                  <a:rPr lang="de-DE" sz="600">
                    <a:effectLst/>
                    <a:latin typeface="Arial" panose="020B0604020202020204" pitchFamily="34" charset="0"/>
                    <a:ea typeface="Calibri" panose="020F0502020204030204" pitchFamily="34" charset="0"/>
                    <a:cs typeface="Times New Roman" panose="02020603050405020304" pitchFamily="18" charset="0"/>
                  </a:rPr>
                  <a:t>+  -</a:t>
                </a:r>
                <a:endParaRPr lang="en-GB" sz="1000">
                  <a:effectLst/>
                  <a:latin typeface="Arial" panose="020B0604020202020204" pitchFamily="34" charset="0"/>
                  <a:ea typeface="Calibri" panose="020F0502020204030204" pitchFamily="34" charset="0"/>
                  <a:cs typeface="Times New Roman" panose="02020603050405020304" pitchFamily="18" charset="0"/>
                </a:endParaRPr>
              </a:p>
            </p:txBody>
          </p:sp>
        </p:grpSp>
        <p:sp>
          <p:nvSpPr>
            <p:cNvPr id="221" name="Freeform: Shape 220">
              <a:extLst>
                <a:ext uri="{FF2B5EF4-FFF2-40B4-BE49-F238E27FC236}">
                  <a16:creationId xmlns:a16="http://schemas.microsoft.com/office/drawing/2014/main" id="{9690FFDF-81DC-41B0-852A-D613E2D4E9F1}"/>
                </a:ext>
              </a:extLst>
            </p:cNvPr>
            <p:cNvSpPr/>
            <p:nvPr/>
          </p:nvSpPr>
          <p:spPr>
            <a:xfrm flipV="1">
              <a:off x="1164557" y="1878205"/>
              <a:ext cx="864000" cy="612000"/>
            </a:xfrm>
            <a:custGeom>
              <a:avLst/>
              <a:gdLst>
                <a:gd name="connsiteX0" fmla="*/ 571500 w 571500"/>
                <a:gd name="connsiteY0" fmla="*/ 0 h 323850"/>
                <a:gd name="connsiteX1" fmla="*/ 566737 w 571500"/>
                <a:gd name="connsiteY1" fmla="*/ 61912 h 323850"/>
                <a:gd name="connsiteX2" fmla="*/ 538162 w 571500"/>
                <a:gd name="connsiteY2" fmla="*/ 95250 h 323850"/>
                <a:gd name="connsiteX3" fmla="*/ 485775 w 571500"/>
                <a:gd name="connsiteY3" fmla="*/ 123825 h 323850"/>
                <a:gd name="connsiteX4" fmla="*/ 314325 w 571500"/>
                <a:gd name="connsiteY4" fmla="*/ 142875 h 323850"/>
                <a:gd name="connsiteX5" fmla="*/ 114300 w 571500"/>
                <a:gd name="connsiteY5" fmla="*/ 157162 h 323850"/>
                <a:gd name="connsiteX6" fmla="*/ 38100 w 571500"/>
                <a:gd name="connsiteY6" fmla="*/ 180975 h 323850"/>
                <a:gd name="connsiteX7" fmla="*/ 9525 w 571500"/>
                <a:gd name="connsiteY7" fmla="*/ 228600 h 323850"/>
                <a:gd name="connsiteX8" fmla="*/ 0 w 571500"/>
                <a:gd name="connsiteY8" fmla="*/ 32385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0" h="323850">
                  <a:moveTo>
                    <a:pt x="571500" y="0"/>
                  </a:moveTo>
                  <a:lnTo>
                    <a:pt x="566737" y="61912"/>
                  </a:lnTo>
                  <a:lnTo>
                    <a:pt x="538162" y="95250"/>
                  </a:lnTo>
                  <a:lnTo>
                    <a:pt x="485775" y="123825"/>
                  </a:lnTo>
                  <a:lnTo>
                    <a:pt x="314325" y="142875"/>
                  </a:lnTo>
                  <a:lnTo>
                    <a:pt x="114300" y="157162"/>
                  </a:lnTo>
                  <a:lnTo>
                    <a:pt x="38100" y="180975"/>
                  </a:lnTo>
                  <a:lnTo>
                    <a:pt x="9525" y="228600"/>
                  </a:lnTo>
                  <a:lnTo>
                    <a:pt x="0" y="323850"/>
                  </a:lnTo>
                </a:path>
              </a:pathLst>
            </a:cu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2" name="Freeform: Shape 221">
              <a:extLst>
                <a:ext uri="{FF2B5EF4-FFF2-40B4-BE49-F238E27FC236}">
                  <a16:creationId xmlns:a16="http://schemas.microsoft.com/office/drawing/2014/main" id="{A67D8B66-7E50-433C-8E6B-108B458F6FE9}"/>
                </a:ext>
              </a:extLst>
            </p:cNvPr>
            <p:cNvSpPr/>
            <p:nvPr/>
          </p:nvSpPr>
          <p:spPr>
            <a:xfrm flipH="1" flipV="1">
              <a:off x="2040921" y="1877384"/>
              <a:ext cx="828000" cy="648057"/>
            </a:xfrm>
            <a:custGeom>
              <a:avLst/>
              <a:gdLst>
                <a:gd name="connsiteX0" fmla="*/ 571500 w 571500"/>
                <a:gd name="connsiteY0" fmla="*/ 0 h 323850"/>
                <a:gd name="connsiteX1" fmla="*/ 566737 w 571500"/>
                <a:gd name="connsiteY1" fmla="*/ 61912 h 323850"/>
                <a:gd name="connsiteX2" fmla="*/ 538162 w 571500"/>
                <a:gd name="connsiteY2" fmla="*/ 95250 h 323850"/>
                <a:gd name="connsiteX3" fmla="*/ 485775 w 571500"/>
                <a:gd name="connsiteY3" fmla="*/ 123825 h 323850"/>
                <a:gd name="connsiteX4" fmla="*/ 314325 w 571500"/>
                <a:gd name="connsiteY4" fmla="*/ 142875 h 323850"/>
                <a:gd name="connsiteX5" fmla="*/ 114300 w 571500"/>
                <a:gd name="connsiteY5" fmla="*/ 157162 h 323850"/>
                <a:gd name="connsiteX6" fmla="*/ 38100 w 571500"/>
                <a:gd name="connsiteY6" fmla="*/ 180975 h 323850"/>
                <a:gd name="connsiteX7" fmla="*/ 9525 w 571500"/>
                <a:gd name="connsiteY7" fmla="*/ 228600 h 323850"/>
                <a:gd name="connsiteX8" fmla="*/ 0 w 571500"/>
                <a:gd name="connsiteY8" fmla="*/ 323850 h 32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500" h="323850">
                  <a:moveTo>
                    <a:pt x="571500" y="0"/>
                  </a:moveTo>
                  <a:lnTo>
                    <a:pt x="566737" y="61912"/>
                  </a:lnTo>
                  <a:lnTo>
                    <a:pt x="538162" y="95250"/>
                  </a:lnTo>
                  <a:lnTo>
                    <a:pt x="485775" y="123825"/>
                  </a:lnTo>
                  <a:lnTo>
                    <a:pt x="314325" y="142875"/>
                  </a:lnTo>
                  <a:lnTo>
                    <a:pt x="114300" y="157162"/>
                  </a:lnTo>
                  <a:lnTo>
                    <a:pt x="38100" y="180975"/>
                  </a:lnTo>
                  <a:lnTo>
                    <a:pt x="9525" y="228600"/>
                  </a:lnTo>
                  <a:lnTo>
                    <a:pt x="0" y="323850"/>
                  </a:lnTo>
                </a:path>
              </a:pathLst>
            </a:cu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3" name="Freeform: Shape 222">
              <a:extLst>
                <a:ext uri="{FF2B5EF4-FFF2-40B4-BE49-F238E27FC236}">
                  <a16:creationId xmlns:a16="http://schemas.microsoft.com/office/drawing/2014/main" id="{B6A8FDB3-4A6B-4C5C-B768-4E97DBC514EF}"/>
                </a:ext>
              </a:extLst>
            </p:cNvPr>
            <p:cNvSpPr/>
            <p:nvPr/>
          </p:nvSpPr>
          <p:spPr>
            <a:xfrm flipV="1">
              <a:off x="1502649" y="1877443"/>
              <a:ext cx="540000" cy="648000"/>
            </a:xfrm>
            <a:custGeom>
              <a:avLst/>
              <a:gdLst>
                <a:gd name="connsiteX0" fmla="*/ 352425 w 352425"/>
                <a:gd name="connsiteY0" fmla="*/ 0 h 309563"/>
                <a:gd name="connsiteX1" fmla="*/ 342900 w 352425"/>
                <a:gd name="connsiteY1" fmla="*/ 123825 h 309563"/>
                <a:gd name="connsiteX2" fmla="*/ 280988 w 352425"/>
                <a:gd name="connsiteY2" fmla="*/ 180975 h 309563"/>
                <a:gd name="connsiteX3" fmla="*/ 171450 w 352425"/>
                <a:gd name="connsiteY3" fmla="*/ 200025 h 309563"/>
                <a:gd name="connsiteX4" fmla="*/ 66675 w 352425"/>
                <a:gd name="connsiteY4" fmla="*/ 195263 h 309563"/>
                <a:gd name="connsiteX5" fmla="*/ 23813 w 352425"/>
                <a:gd name="connsiteY5" fmla="*/ 214313 h 309563"/>
                <a:gd name="connsiteX6" fmla="*/ 4763 w 352425"/>
                <a:gd name="connsiteY6" fmla="*/ 252413 h 309563"/>
                <a:gd name="connsiteX7" fmla="*/ 0 w 352425"/>
                <a:gd name="connsiteY7" fmla="*/ 309563 h 309563"/>
                <a:gd name="connsiteX0" fmla="*/ 352425 w 352425"/>
                <a:gd name="connsiteY0" fmla="*/ 0 h 309563"/>
                <a:gd name="connsiteX1" fmla="*/ 342900 w 352425"/>
                <a:gd name="connsiteY1" fmla="*/ 123825 h 309563"/>
                <a:gd name="connsiteX2" fmla="*/ 280988 w 352425"/>
                <a:gd name="connsiteY2" fmla="*/ 180975 h 309563"/>
                <a:gd name="connsiteX3" fmla="*/ 185738 w 352425"/>
                <a:gd name="connsiteY3" fmla="*/ 190283 h 309563"/>
                <a:gd name="connsiteX4" fmla="*/ 66675 w 352425"/>
                <a:gd name="connsiteY4" fmla="*/ 195263 h 309563"/>
                <a:gd name="connsiteX5" fmla="*/ 23813 w 352425"/>
                <a:gd name="connsiteY5" fmla="*/ 214313 h 309563"/>
                <a:gd name="connsiteX6" fmla="*/ 4763 w 352425"/>
                <a:gd name="connsiteY6" fmla="*/ 252413 h 309563"/>
                <a:gd name="connsiteX7" fmla="*/ 0 w 352425"/>
                <a:gd name="connsiteY7" fmla="*/ 309563 h 309563"/>
                <a:gd name="connsiteX0" fmla="*/ 352425 w 352425"/>
                <a:gd name="connsiteY0" fmla="*/ 0 h 309563"/>
                <a:gd name="connsiteX1" fmla="*/ 342900 w 352425"/>
                <a:gd name="connsiteY1" fmla="*/ 123825 h 309563"/>
                <a:gd name="connsiteX2" fmla="*/ 311468 w 352425"/>
                <a:gd name="connsiteY2" fmla="*/ 149754 h 309563"/>
                <a:gd name="connsiteX3" fmla="*/ 280988 w 352425"/>
                <a:gd name="connsiteY3" fmla="*/ 180975 h 309563"/>
                <a:gd name="connsiteX4" fmla="*/ 185738 w 352425"/>
                <a:gd name="connsiteY4" fmla="*/ 190283 h 309563"/>
                <a:gd name="connsiteX5" fmla="*/ 66675 w 352425"/>
                <a:gd name="connsiteY5" fmla="*/ 195263 h 309563"/>
                <a:gd name="connsiteX6" fmla="*/ 23813 w 352425"/>
                <a:gd name="connsiteY6" fmla="*/ 214313 h 309563"/>
                <a:gd name="connsiteX7" fmla="*/ 4763 w 352425"/>
                <a:gd name="connsiteY7" fmla="*/ 252413 h 309563"/>
                <a:gd name="connsiteX8" fmla="*/ 0 w 352425"/>
                <a:gd name="connsiteY8" fmla="*/ 309563 h 309563"/>
                <a:gd name="connsiteX0" fmla="*/ 352425 w 352425"/>
                <a:gd name="connsiteY0" fmla="*/ 0 h 309563"/>
                <a:gd name="connsiteX1" fmla="*/ 342900 w 352425"/>
                <a:gd name="connsiteY1" fmla="*/ 123825 h 309563"/>
                <a:gd name="connsiteX2" fmla="*/ 320993 w 352425"/>
                <a:gd name="connsiteY2" fmla="*/ 159280 h 309563"/>
                <a:gd name="connsiteX3" fmla="*/ 280988 w 352425"/>
                <a:gd name="connsiteY3" fmla="*/ 180975 h 309563"/>
                <a:gd name="connsiteX4" fmla="*/ 185738 w 352425"/>
                <a:gd name="connsiteY4" fmla="*/ 190283 h 309563"/>
                <a:gd name="connsiteX5" fmla="*/ 66675 w 352425"/>
                <a:gd name="connsiteY5" fmla="*/ 195263 h 309563"/>
                <a:gd name="connsiteX6" fmla="*/ 23813 w 352425"/>
                <a:gd name="connsiteY6" fmla="*/ 214313 h 309563"/>
                <a:gd name="connsiteX7" fmla="*/ 4763 w 352425"/>
                <a:gd name="connsiteY7" fmla="*/ 252413 h 309563"/>
                <a:gd name="connsiteX8" fmla="*/ 0 w 352425"/>
                <a:gd name="connsiteY8" fmla="*/ 309563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425" h="309563">
                  <a:moveTo>
                    <a:pt x="352425" y="0"/>
                  </a:moveTo>
                  <a:lnTo>
                    <a:pt x="342900" y="123825"/>
                  </a:lnTo>
                  <a:lnTo>
                    <a:pt x="320993" y="159280"/>
                  </a:lnTo>
                  <a:lnTo>
                    <a:pt x="280988" y="180975"/>
                  </a:lnTo>
                  <a:lnTo>
                    <a:pt x="185738" y="190283"/>
                  </a:lnTo>
                  <a:lnTo>
                    <a:pt x="66675" y="195263"/>
                  </a:lnTo>
                  <a:lnTo>
                    <a:pt x="23813" y="214313"/>
                  </a:lnTo>
                  <a:lnTo>
                    <a:pt x="4763" y="252413"/>
                  </a:lnTo>
                  <a:lnTo>
                    <a:pt x="0" y="309563"/>
                  </a:lnTo>
                </a:path>
              </a:pathLst>
            </a:cu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4" name="Freeform: Shape 223">
              <a:extLst>
                <a:ext uri="{FF2B5EF4-FFF2-40B4-BE49-F238E27FC236}">
                  <a16:creationId xmlns:a16="http://schemas.microsoft.com/office/drawing/2014/main" id="{BF1FD340-C653-471E-9AE1-7DCB8F29D697}"/>
                </a:ext>
              </a:extLst>
            </p:cNvPr>
            <p:cNvSpPr/>
            <p:nvPr/>
          </p:nvSpPr>
          <p:spPr>
            <a:xfrm flipH="1" flipV="1">
              <a:off x="2036298" y="1872315"/>
              <a:ext cx="497275" cy="653127"/>
            </a:xfrm>
            <a:custGeom>
              <a:avLst/>
              <a:gdLst>
                <a:gd name="connsiteX0" fmla="*/ 352425 w 352425"/>
                <a:gd name="connsiteY0" fmla="*/ 0 h 309563"/>
                <a:gd name="connsiteX1" fmla="*/ 342900 w 352425"/>
                <a:gd name="connsiteY1" fmla="*/ 123825 h 309563"/>
                <a:gd name="connsiteX2" fmla="*/ 280988 w 352425"/>
                <a:gd name="connsiteY2" fmla="*/ 180975 h 309563"/>
                <a:gd name="connsiteX3" fmla="*/ 171450 w 352425"/>
                <a:gd name="connsiteY3" fmla="*/ 200025 h 309563"/>
                <a:gd name="connsiteX4" fmla="*/ 66675 w 352425"/>
                <a:gd name="connsiteY4" fmla="*/ 195263 h 309563"/>
                <a:gd name="connsiteX5" fmla="*/ 23813 w 352425"/>
                <a:gd name="connsiteY5" fmla="*/ 214313 h 309563"/>
                <a:gd name="connsiteX6" fmla="*/ 4763 w 352425"/>
                <a:gd name="connsiteY6" fmla="*/ 252413 h 309563"/>
                <a:gd name="connsiteX7" fmla="*/ 0 w 352425"/>
                <a:gd name="connsiteY7" fmla="*/ 309563 h 309563"/>
                <a:gd name="connsiteX0" fmla="*/ 352425 w 352425"/>
                <a:gd name="connsiteY0" fmla="*/ 0 h 309563"/>
                <a:gd name="connsiteX1" fmla="*/ 342900 w 352425"/>
                <a:gd name="connsiteY1" fmla="*/ 123825 h 309563"/>
                <a:gd name="connsiteX2" fmla="*/ 280988 w 352425"/>
                <a:gd name="connsiteY2" fmla="*/ 180975 h 309563"/>
                <a:gd name="connsiteX3" fmla="*/ 185738 w 352425"/>
                <a:gd name="connsiteY3" fmla="*/ 190283 h 309563"/>
                <a:gd name="connsiteX4" fmla="*/ 66675 w 352425"/>
                <a:gd name="connsiteY4" fmla="*/ 195263 h 309563"/>
                <a:gd name="connsiteX5" fmla="*/ 23813 w 352425"/>
                <a:gd name="connsiteY5" fmla="*/ 214313 h 309563"/>
                <a:gd name="connsiteX6" fmla="*/ 4763 w 352425"/>
                <a:gd name="connsiteY6" fmla="*/ 252413 h 309563"/>
                <a:gd name="connsiteX7" fmla="*/ 0 w 352425"/>
                <a:gd name="connsiteY7" fmla="*/ 309563 h 309563"/>
                <a:gd name="connsiteX0" fmla="*/ 352425 w 352425"/>
                <a:gd name="connsiteY0" fmla="*/ 0 h 309563"/>
                <a:gd name="connsiteX1" fmla="*/ 342900 w 352425"/>
                <a:gd name="connsiteY1" fmla="*/ 123825 h 309563"/>
                <a:gd name="connsiteX2" fmla="*/ 311468 w 352425"/>
                <a:gd name="connsiteY2" fmla="*/ 149754 h 309563"/>
                <a:gd name="connsiteX3" fmla="*/ 280988 w 352425"/>
                <a:gd name="connsiteY3" fmla="*/ 180975 h 309563"/>
                <a:gd name="connsiteX4" fmla="*/ 185738 w 352425"/>
                <a:gd name="connsiteY4" fmla="*/ 190283 h 309563"/>
                <a:gd name="connsiteX5" fmla="*/ 66675 w 352425"/>
                <a:gd name="connsiteY5" fmla="*/ 195263 h 309563"/>
                <a:gd name="connsiteX6" fmla="*/ 23813 w 352425"/>
                <a:gd name="connsiteY6" fmla="*/ 214313 h 309563"/>
                <a:gd name="connsiteX7" fmla="*/ 4763 w 352425"/>
                <a:gd name="connsiteY7" fmla="*/ 252413 h 309563"/>
                <a:gd name="connsiteX8" fmla="*/ 0 w 352425"/>
                <a:gd name="connsiteY8" fmla="*/ 309563 h 309563"/>
                <a:gd name="connsiteX0" fmla="*/ 352425 w 352425"/>
                <a:gd name="connsiteY0" fmla="*/ 0 h 309563"/>
                <a:gd name="connsiteX1" fmla="*/ 342900 w 352425"/>
                <a:gd name="connsiteY1" fmla="*/ 123825 h 309563"/>
                <a:gd name="connsiteX2" fmla="*/ 320993 w 352425"/>
                <a:gd name="connsiteY2" fmla="*/ 159280 h 309563"/>
                <a:gd name="connsiteX3" fmla="*/ 280988 w 352425"/>
                <a:gd name="connsiteY3" fmla="*/ 180975 h 309563"/>
                <a:gd name="connsiteX4" fmla="*/ 185738 w 352425"/>
                <a:gd name="connsiteY4" fmla="*/ 190283 h 309563"/>
                <a:gd name="connsiteX5" fmla="*/ 66675 w 352425"/>
                <a:gd name="connsiteY5" fmla="*/ 195263 h 309563"/>
                <a:gd name="connsiteX6" fmla="*/ 23813 w 352425"/>
                <a:gd name="connsiteY6" fmla="*/ 214313 h 309563"/>
                <a:gd name="connsiteX7" fmla="*/ 4763 w 352425"/>
                <a:gd name="connsiteY7" fmla="*/ 252413 h 309563"/>
                <a:gd name="connsiteX8" fmla="*/ 0 w 352425"/>
                <a:gd name="connsiteY8" fmla="*/ 309563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425" h="309563">
                  <a:moveTo>
                    <a:pt x="352425" y="0"/>
                  </a:moveTo>
                  <a:lnTo>
                    <a:pt x="342900" y="123825"/>
                  </a:lnTo>
                  <a:lnTo>
                    <a:pt x="320993" y="159280"/>
                  </a:lnTo>
                  <a:lnTo>
                    <a:pt x="280988" y="180975"/>
                  </a:lnTo>
                  <a:lnTo>
                    <a:pt x="185738" y="190283"/>
                  </a:lnTo>
                  <a:lnTo>
                    <a:pt x="66675" y="195263"/>
                  </a:lnTo>
                  <a:lnTo>
                    <a:pt x="23813" y="214313"/>
                  </a:lnTo>
                  <a:lnTo>
                    <a:pt x="4763" y="252413"/>
                  </a:lnTo>
                  <a:lnTo>
                    <a:pt x="0" y="309563"/>
                  </a:lnTo>
                </a:path>
              </a:pathLst>
            </a:cu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5" name="Freeform: Shape 224">
              <a:extLst>
                <a:ext uri="{FF2B5EF4-FFF2-40B4-BE49-F238E27FC236}">
                  <a16:creationId xmlns:a16="http://schemas.microsoft.com/office/drawing/2014/main" id="{A4B6C9E3-24F1-4360-83CF-47CA8BFE5854}"/>
                </a:ext>
              </a:extLst>
            </p:cNvPr>
            <p:cNvSpPr/>
            <p:nvPr/>
          </p:nvSpPr>
          <p:spPr>
            <a:xfrm flipV="1">
              <a:off x="1844397" y="1870316"/>
              <a:ext cx="180000" cy="656984"/>
            </a:xfrm>
            <a:custGeom>
              <a:avLst/>
              <a:gdLst>
                <a:gd name="connsiteX0" fmla="*/ 146685 w 146685"/>
                <a:gd name="connsiteY0" fmla="*/ 0 h 325755"/>
                <a:gd name="connsiteX1" fmla="*/ 142875 w 146685"/>
                <a:gd name="connsiteY1" fmla="*/ 114300 h 325755"/>
                <a:gd name="connsiteX2" fmla="*/ 125730 w 146685"/>
                <a:gd name="connsiteY2" fmla="*/ 186690 h 325755"/>
                <a:gd name="connsiteX3" fmla="*/ 80010 w 146685"/>
                <a:gd name="connsiteY3" fmla="*/ 211455 h 325755"/>
                <a:gd name="connsiteX4" fmla="*/ 26670 w 146685"/>
                <a:gd name="connsiteY4" fmla="*/ 228600 h 325755"/>
                <a:gd name="connsiteX5" fmla="*/ 0 w 146685"/>
                <a:gd name="connsiteY5" fmla="*/ 272415 h 325755"/>
                <a:gd name="connsiteX6" fmla="*/ 1905 w 146685"/>
                <a:gd name="connsiteY6" fmla="*/ 325755 h 325755"/>
                <a:gd name="connsiteX0" fmla="*/ 144780 w 144780"/>
                <a:gd name="connsiteY0" fmla="*/ 0 h 325755"/>
                <a:gd name="connsiteX1" fmla="*/ 140970 w 144780"/>
                <a:gd name="connsiteY1" fmla="*/ 114300 h 325755"/>
                <a:gd name="connsiteX2" fmla="*/ 123825 w 144780"/>
                <a:gd name="connsiteY2" fmla="*/ 186690 h 325755"/>
                <a:gd name="connsiteX3" fmla="*/ 78105 w 144780"/>
                <a:gd name="connsiteY3" fmla="*/ 211455 h 325755"/>
                <a:gd name="connsiteX4" fmla="*/ 24765 w 144780"/>
                <a:gd name="connsiteY4" fmla="*/ 228600 h 325755"/>
                <a:gd name="connsiteX5" fmla="*/ 3810 w 144780"/>
                <a:gd name="connsiteY5" fmla="*/ 276225 h 325755"/>
                <a:gd name="connsiteX6" fmla="*/ 0 w 144780"/>
                <a:gd name="connsiteY6" fmla="*/ 325755 h 325755"/>
                <a:gd name="connsiteX0" fmla="*/ 144780 w 144780"/>
                <a:gd name="connsiteY0" fmla="*/ 0 h 325755"/>
                <a:gd name="connsiteX1" fmla="*/ 140970 w 144780"/>
                <a:gd name="connsiteY1" fmla="*/ 114300 h 325755"/>
                <a:gd name="connsiteX2" fmla="*/ 123825 w 144780"/>
                <a:gd name="connsiteY2" fmla="*/ 186690 h 325755"/>
                <a:gd name="connsiteX3" fmla="*/ 78105 w 144780"/>
                <a:gd name="connsiteY3" fmla="*/ 211455 h 325755"/>
                <a:gd name="connsiteX4" fmla="*/ 24765 w 144780"/>
                <a:gd name="connsiteY4" fmla="*/ 228600 h 325755"/>
                <a:gd name="connsiteX5" fmla="*/ 3810 w 144780"/>
                <a:gd name="connsiteY5" fmla="*/ 276225 h 325755"/>
                <a:gd name="connsiteX6" fmla="*/ 0 w 144780"/>
                <a:gd name="connsiteY6" fmla="*/ 325755 h 325755"/>
                <a:gd name="connsiteX0" fmla="*/ 144780 w 144780"/>
                <a:gd name="connsiteY0" fmla="*/ 0 h 325755"/>
                <a:gd name="connsiteX1" fmla="*/ 140970 w 144780"/>
                <a:gd name="connsiteY1" fmla="*/ 114300 h 325755"/>
                <a:gd name="connsiteX2" fmla="*/ 123825 w 144780"/>
                <a:gd name="connsiteY2" fmla="*/ 186690 h 325755"/>
                <a:gd name="connsiteX3" fmla="*/ 78105 w 144780"/>
                <a:gd name="connsiteY3" fmla="*/ 211455 h 325755"/>
                <a:gd name="connsiteX4" fmla="*/ 30480 w 144780"/>
                <a:gd name="connsiteY4" fmla="*/ 232997 h 325755"/>
                <a:gd name="connsiteX5" fmla="*/ 3810 w 144780"/>
                <a:gd name="connsiteY5" fmla="*/ 276225 h 325755"/>
                <a:gd name="connsiteX6" fmla="*/ 0 w 144780"/>
                <a:gd name="connsiteY6" fmla="*/ 325755 h 325755"/>
                <a:gd name="connsiteX0" fmla="*/ 144780 w 144780"/>
                <a:gd name="connsiteY0" fmla="*/ 0 h 325755"/>
                <a:gd name="connsiteX1" fmla="*/ 140970 w 144780"/>
                <a:gd name="connsiteY1" fmla="*/ 114300 h 325755"/>
                <a:gd name="connsiteX2" fmla="*/ 123825 w 144780"/>
                <a:gd name="connsiteY2" fmla="*/ 186690 h 325755"/>
                <a:gd name="connsiteX3" fmla="*/ 78105 w 144780"/>
                <a:gd name="connsiteY3" fmla="*/ 211455 h 325755"/>
                <a:gd name="connsiteX4" fmla="*/ 30480 w 144780"/>
                <a:gd name="connsiteY4" fmla="*/ 232997 h 325755"/>
                <a:gd name="connsiteX5" fmla="*/ 3810 w 144780"/>
                <a:gd name="connsiteY5" fmla="*/ 276225 h 325755"/>
                <a:gd name="connsiteX6" fmla="*/ 0 w 144780"/>
                <a:gd name="connsiteY6" fmla="*/ 325755 h 325755"/>
                <a:gd name="connsiteX0" fmla="*/ 144780 w 144780"/>
                <a:gd name="connsiteY0" fmla="*/ 0 h 325755"/>
                <a:gd name="connsiteX1" fmla="*/ 140970 w 144780"/>
                <a:gd name="connsiteY1" fmla="*/ 114300 h 325755"/>
                <a:gd name="connsiteX2" fmla="*/ 126110 w 144780"/>
                <a:gd name="connsiteY2" fmla="*/ 180190 h 325755"/>
                <a:gd name="connsiteX3" fmla="*/ 78105 w 144780"/>
                <a:gd name="connsiteY3" fmla="*/ 211455 h 325755"/>
                <a:gd name="connsiteX4" fmla="*/ 30480 w 144780"/>
                <a:gd name="connsiteY4" fmla="*/ 232997 h 325755"/>
                <a:gd name="connsiteX5" fmla="*/ 3810 w 144780"/>
                <a:gd name="connsiteY5" fmla="*/ 276225 h 325755"/>
                <a:gd name="connsiteX6" fmla="*/ 0 w 144780"/>
                <a:gd name="connsiteY6" fmla="*/ 325755 h 32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80" h="325755">
                  <a:moveTo>
                    <a:pt x="144780" y="0"/>
                  </a:moveTo>
                  <a:lnTo>
                    <a:pt x="140970" y="114300"/>
                  </a:lnTo>
                  <a:lnTo>
                    <a:pt x="126110" y="180190"/>
                  </a:lnTo>
                  <a:lnTo>
                    <a:pt x="78105" y="211455"/>
                  </a:lnTo>
                  <a:lnTo>
                    <a:pt x="30480" y="232997"/>
                  </a:lnTo>
                  <a:lnTo>
                    <a:pt x="3810" y="276225"/>
                  </a:lnTo>
                  <a:lnTo>
                    <a:pt x="0" y="325755"/>
                  </a:lnTo>
                </a:path>
              </a:pathLst>
            </a:cu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6" name="Freeform: Shape 225">
              <a:extLst>
                <a:ext uri="{FF2B5EF4-FFF2-40B4-BE49-F238E27FC236}">
                  <a16:creationId xmlns:a16="http://schemas.microsoft.com/office/drawing/2014/main" id="{19207773-C16F-4A1F-822D-C1D6A2933CBC}"/>
                </a:ext>
              </a:extLst>
            </p:cNvPr>
            <p:cNvSpPr/>
            <p:nvPr/>
          </p:nvSpPr>
          <p:spPr>
            <a:xfrm flipH="1" flipV="1">
              <a:off x="2047828" y="1878205"/>
              <a:ext cx="144000" cy="648000"/>
            </a:xfrm>
            <a:custGeom>
              <a:avLst/>
              <a:gdLst>
                <a:gd name="connsiteX0" fmla="*/ 146685 w 146685"/>
                <a:gd name="connsiteY0" fmla="*/ 0 h 325755"/>
                <a:gd name="connsiteX1" fmla="*/ 142875 w 146685"/>
                <a:gd name="connsiteY1" fmla="*/ 114300 h 325755"/>
                <a:gd name="connsiteX2" fmla="*/ 125730 w 146685"/>
                <a:gd name="connsiteY2" fmla="*/ 186690 h 325755"/>
                <a:gd name="connsiteX3" fmla="*/ 80010 w 146685"/>
                <a:gd name="connsiteY3" fmla="*/ 211455 h 325755"/>
                <a:gd name="connsiteX4" fmla="*/ 26670 w 146685"/>
                <a:gd name="connsiteY4" fmla="*/ 228600 h 325755"/>
                <a:gd name="connsiteX5" fmla="*/ 0 w 146685"/>
                <a:gd name="connsiteY5" fmla="*/ 272415 h 325755"/>
                <a:gd name="connsiteX6" fmla="*/ 1905 w 146685"/>
                <a:gd name="connsiteY6" fmla="*/ 325755 h 325755"/>
                <a:gd name="connsiteX0" fmla="*/ 144780 w 144780"/>
                <a:gd name="connsiteY0" fmla="*/ 0 h 325755"/>
                <a:gd name="connsiteX1" fmla="*/ 140970 w 144780"/>
                <a:gd name="connsiteY1" fmla="*/ 114300 h 325755"/>
                <a:gd name="connsiteX2" fmla="*/ 123825 w 144780"/>
                <a:gd name="connsiteY2" fmla="*/ 186690 h 325755"/>
                <a:gd name="connsiteX3" fmla="*/ 78105 w 144780"/>
                <a:gd name="connsiteY3" fmla="*/ 211455 h 325755"/>
                <a:gd name="connsiteX4" fmla="*/ 24765 w 144780"/>
                <a:gd name="connsiteY4" fmla="*/ 228600 h 325755"/>
                <a:gd name="connsiteX5" fmla="*/ 3810 w 144780"/>
                <a:gd name="connsiteY5" fmla="*/ 276225 h 325755"/>
                <a:gd name="connsiteX6" fmla="*/ 0 w 144780"/>
                <a:gd name="connsiteY6" fmla="*/ 325755 h 325755"/>
                <a:gd name="connsiteX0" fmla="*/ 144780 w 144780"/>
                <a:gd name="connsiteY0" fmla="*/ 0 h 325755"/>
                <a:gd name="connsiteX1" fmla="*/ 140970 w 144780"/>
                <a:gd name="connsiteY1" fmla="*/ 114300 h 325755"/>
                <a:gd name="connsiteX2" fmla="*/ 123825 w 144780"/>
                <a:gd name="connsiteY2" fmla="*/ 186690 h 325755"/>
                <a:gd name="connsiteX3" fmla="*/ 78105 w 144780"/>
                <a:gd name="connsiteY3" fmla="*/ 211455 h 325755"/>
                <a:gd name="connsiteX4" fmla="*/ 24765 w 144780"/>
                <a:gd name="connsiteY4" fmla="*/ 228600 h 325755"/>
                <a:gd name="connsiteX5" fmla="*/ 3810 w 144780"/>
                <a:gd name="connsiteY5" fmla="*/ 276225 h 325755"/>
                <a:gd name="connsiteX6" fmla="*/ 0 w 144780"/>
                <a:gd name="connsiteY6" fmla="*/ 325755 h 325755"/>
                <a:gd name="connsiteX0" fmla="*/ 144780 w 144780"/>
                <a:gd name="connsiteY0" fmla="*/ 0 h 325755"/>
                <a:gd name="connsiteX1" fmla="*/ 140970 w 144780"/>
                <a:gd name="connsiteY1" fmla="*/ 114300 h 325755"/>
                <a:gd name="connsiteX2" fmla="*/ 123825 w 144780"/>
                <a:gd name="connsiteY2" fmla="*/ 186690 h 325755"/>
                <a:gd name="connsiteX3" fmla="*/ 78105 w 144780"/>
                <a:gd name="connsiteY3" fmla="*/ 211455 h 325755"/>
                <a:gd name="connsiteX4" fmla="*/ 30480 w 144780"/>
                <a:gd name="connsiteY4" fmla="*/ 232997 h 325755"/>
                <a:gd name="connsiteX5" fmla="*/ 3810 w 144780"/>
                <a:gd name="connsiteY5" fmla="*/ 276225 h 325755"/>
                <a:gd name="connsiteX6" fmla="*/ 0 w 144780"/>
                <a:gd name="connsiteY6" fmla="*/ 325755 h 325755"/>
                <a:gd name="connsiteX0" fmla="*/ 144780 w 144780"/>
                <a:gd name="connsiteY0" fmla="*/ 0 h 325755"/>
                <a:gd name="connsiteX1" fmla="*/ 140970 w 144780"/>
                <a:gd name="connsiteY1" fmla="*/ 114300 h 325755"/>
                <a:gd name="connsiteX2" fmla="*/ 123825 w 144780"/>
                <a:gd name="connsiteY2" fmla="*/ 186690 h 325755"/>
                <a:gd name="connsiteX3" fmla="*/ 78105 w 144780"/>
                <a:gd name="connsiteY3" fmla="*/ 211455 h 325755"/>
                <a:gd name="connsiteX4" fmla="*/ 30480 w 144780"/>
                <a:gd name="connsiteY4" fmla="*/ 232997 h 325755"/>
                <a:gd name="connsiteX5" fmla="*/ 3810 w 144780"/>
                <a:gd name="connsiteY5" fmla="*/ 276225 h 325755"/>
                <a:gd name="connsiteX6" fmla="*/ 0 w 144780"/>
                <a:gd name="connsiteY6" fmla="*/ 325755 h 325755"/>
                <a:gd name="connsiteX0" fmla="*/ 144780 w 144780"/>
                <a:gd name="connsiteY0" fmla="*/ 0 h 325755"/>
                <a:gd name="connsiteX1" fmla="*/ 140970 w 144780"/>
                <a:gd name="connsiteY1" fmla="*/ 114300 h 325755"/>
                <a:gd name="connsiteX2" fmla="*/ 126110 w 144780"/>
                <a:gd name="connsiteY2" fmla="*/ 180190 h 325755"/>
                <a:gd name="connsiteX3" fmla="*/ 78105 w 144780"/>
                <a:gd name="connsiteY3" fmla="*/ 211455 h 325755"/>
                <a:gd name="connsiteX4" fmla="*/ 30480 w 144780"/>
                <a:gd name="connsiteY4" fmla="*/ 232997 h 325755"/>
                <a:gd name="connsiteX5" fmla="*/ 3810 w 144780"/>
                <a:gd name="connsiteY5" fmla="*/ 276225 h 325755"/>
                <a:gd name="connsiteX6" fmla="*/ 0 w 144780"/>
                <a:gd name="connsiteY6" fmla="*/ 325755 h 32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780" h="325755">
                  <a:moveTo>
                    <a:pt x="144780" y="0"/>
                  </a:moveTo>
                  <a:lnTo>
                    <a:pt x="140970" y="114300"/>
                  </a:lnTo>
                  <a:lnTo>
                    <a:pt x="126110" y="180190"/>
                  </a:lnTo>
                  <a:lnTo>
                    <a:pt x="78105" y="211455"/>
                  </a:lnTo>
                  <a:lnTo>
                    <a:pt x="30480" y="232997"/>
                  </a:lnTo>
                  <a:lnTo>
                    <a:pt x="3810" y="276225"/>
                  </a:lnTo>
                  <a:lnTo>
                    <a:pt x="0" y="325755"/>
                  </a:lnTo>
                </a:path>
              </a:pathLst>
            </a:custGeom>
            <a:ln w="28575"/>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227" name="Group 226">
              <a:extLst>
                <a:ext uri="{FF2B5EF4-FFF2-40B4-BE49-F238E27FC236}">
                  <a16:creationId xmlns:a16="http://schemas.microsoft.com/office/drawing/2014/main" id="{79AFD7D3-E8FE-461E-AD84-BED48FFA62D4}"/>
                </a:ext>
              </a:extLst>
            </p:cNvPr>
            <p:cNvGrpSpPr/>
            <p:nvPr/>
          </p:nvGrpSpPr>
          <p:grpSpPr>
            <a:xfrm>
              <a:off x="1090521" y="1738581"/>
              <a:ext cx="166025" cy="167300"/>
              <a:chOff x="4035199" y="989381"/>
              <a:chExt cx="166025" cy="167300"/>
            </a:xfrm>
          </p:grpSpPr>
          <p:sp>
            <p:nvSpPr>
              <p:cNvPr id="281" name="Freeform: Shape 280">
                <a:extLst>
                  <a:ext uri="{FF2B5EF4-FFF2-40B4-BE49-F238E27FC236}">
                    <a16:creationId xmlns:a16="http://schemas.microsoft.com/office/drawing/2014/main" id="{CD8241B9-E6AC-427C-A9F1-CDB2AA297E9A}"/>
                  </a:ext>
                </a:extLst>
              </p:cNvPr>
              <p:cNvSpPr/>
              <p:nvPr/>
            </p:nvSpPr>
            <p:spPr>
              <a:xfrm rot="10800000">
                <a:off x="4116977" y="989381"/>
                <a:ext cx="84247" cy="124687"/>
              </a:xfrm>
              <a:custGeom>
                <a:avLst/>
                <a:gdLst>
                  <a:gd name="connsiteX0" fmla="*/ 59055 w 59055"/>
                  <a:gd name="connsiteY0" fmla="*/ 0 h 85725"/>
                  <a:gd name="connsiteX1" fmla="*/ 9525 w 59055"/>
                  <a:gd name="connsiteY1" fmla="*/ 55245 h 85725"/>
                  <a:gd name="connsiteX2" fmla="*/ 0 w 59055"/>
                  <a:gd name="connsiteY2" fmla="*/ 85725 h 85725"/>
                  <a:gd name="connsiteX0" fmla="*/ 49530 w 49530"/>
                  <a:gd name="connsiteY0" fmla="*/ 0 h 109279"/>
                  <a:gd name="connsiteX1" fmla="*/ 0 w 49530"/>
                  <a:gd name="connsiteY1" fmla="*/ 55245 h 109279"/>
                  <a:gd name="connsiteX2" fmla="*/ 0 w 49530"/>
                  <a:gd name="connsiteY2" fmla="*/ 109279 h 109279"/>
                </a:gdLst>
                <a:ahLst/>
                <a:cxnLst>
                  <a:cxn ang="0">
                    <a:pos x="connsiteX0" y="connsiteY0"/>
                  </a:cxn>
                  <a:cxn ang="0">
                    <a:pos x="connsiteX1" y="connsiteY1"/>
                  </a:cxn>
                  <a:cxn ang="0">
                    <a:pos x="connsiteX2" y="connsiteY2"/>
                  </a:cxn>
                </a:cxnLst>
                <a:rect l="l" t="t" r="r" b="b"/>
                <a:pathLst>
                  <a:path w="49530" h="109279">
                    <a:moveTo>
                      <a:pt x="49530" y="0"/>
                    </a:moveTo>
                    <a:lnTo>
                      <a:pt x="0" y="55245"/>
                    </a:lnTo>
                    <a:lnTo>
                      <a:pt x="0" y="109279"/>
                    </a:lnTo>
                  </a:path>
                </a:pathLst>
              </a:custGeom>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82" name="Freeform: Shape 281">
                <a:extLst>
                  <a:ext uri="{FF2B5EF4-FFF2-40B4-BE49-F238E27FC236}">
                    <a16:creationId xmlns:a16="http://schemas.microsoft.com/office/drawing/2014/main" id="{A46EB077-DE67-46C1-8D59-671650E74F06}"/>
                  </a:ext>
                </a:extLst>
              </p:cNvPr>
              <p:cNvSpPr/>
              <p:nvPr/>
            </p:nvSpPr>
            <p:spPr>
              <a:xfrm rot="10800000" flipH="1">
                <a:off x="4035199" y="991234"/>
                <a:ext cx="84247" cy="124620"/>
              </a:xfrm>
              <a:custGeom>
                <a:avLst/>
                <a:gdLst>
                  <a:gd name="connsiteX0" fmla="*/ 59055 w 59055"/>
                  <a:gd name="connsiteY0" fmla="*/ 0 h 85725"/>
                  <a:gd name="connsiteX1" fmla="*/ 9525 w 59055"/>
                  <a:gd name="connsiteY1" fmla="*/ 55245 h 85725"/>
                  <a:gd name="connsiteX2" fmla="*/ 0 w 59055"/>
                  <a:gd name="connsiteY2" fmla="*/ 85725 h 85725"/>
                  <a:gd name="connsiteX0" fmla="*/ 49530 w 49530"/>
                  <a:gd name="connsiteY0" fmla="*/ 0 h 109279"/>
                  <a:gd name="connsiteX1" fmla="*/ 0 w 49530"/>
                  <a:gd name="connsiteY1" fmla="*/ 55245 h 109279"/>
                  <a:gd name="connsiteX2" fmla="*/ 0 w 49530"/>
                  <a:gd name="connsiteY2" fmla="*/ 109279 h 109279"/>
                </a:gdLst>
                <a:ahLst/>
                <a:cxnLst>
                  <a:cxn ang="0">
                    <a:pos x="connsiteX0" y="connsiteY0"/>
                  </a:cxn>
                  <a:cxn ang="0">
                    <a:pos x="connsiteX1" y="connsiteY1"/>
                  </a:cxn>
                  <a:cxn ang="0">
                    <a:pos x="connsiteX2" y="connsiteY2"/>
                  </a:cxn>
                </a:cxnLst>
                <a:rect l="l" t="t" r="r" b="b"/>
                <a:pathLst>
                  <a:path w="49530" h="109279">
                    <a:moveTo>
                      <a:pt x="49530" y="0"/>
                    </a:moveTo>
                    <a:lnTo>
                      <a:pt x="0" y="55245"/>
                    </a:lnTo>
                    <a:lnTo>
                      <a:pt x="0" y="109279"/>
                    </a:lnTo>
                  </a:path>
                </a:pathLst>
              </a:custGeom>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83" name="Straight Connector 282">
                <a:extLst>
                  <a:ext uri="{FF2B5EF4-FFF2-40B4-BE49-F238E27FC236}">
                    <a16:creationId xmlns:a16="http://schemas.microsoft.com/office/drawing/2014/main" id="{36C99559-EF91-418E-B008-E12A28809BB0}"/>
                  </a:ext>
                </a:extLst>
              </p:cNvPr>
              <p:cNvCxnSpPr/>
              <p:nvPr/>
            </p:nvCxnSpPr>
            <p:spPr>
              <a:xfrm>
                <a:off x="4104277" y="1103154"/>
                <a:ext cx="0" cy="53527"/>
              </a:xfrm>
              <a:prstGeom prst="line">
                <a:avLst/>
              </a:prstGeom>
            </p:spPr>
            <p:style>
              <a:lnRef idx="1">
                <a:schemeClr val="dk1"/>
              </a:lnRef>
              <a:fillRef idx="0">
                <a:schemeClr val="dk1"/>
              </a:fillRef>
              <a:effectRef idx="0">
                <a:schemeClr val="dk1"/>
              </a:effectRef>
              <a:fontRef idx="minor">
                <a:schemeClr val="tx1"/>
              </a:fontRef>
            </p:style>
          </p:cxnSp>
          <p:cxnSp>
            <p:nvCxnSpPr>
              <p:cNvPr id="284" name="Straight Connector 283">
                <a:extLst>
                  <a:ext uri="{FF2B5EF4-FFF2-40B4-BE49-F238E27FC236}">
                    <a16:creationId xmlns:a16="http://schemas.microsoft.com/office/drawing/2014/main" id="{F1D02466-B105-418C-A459-B542EB4234F5}"/>
                  </a:ext>
                </a:extLst>
              </p:cNvPr>
              <p:cNvCxnSpPr/>
              <p:nvPr/>
            </p:nvCxnSpPr>
            <p:spPr>
              <a:xfrm>
                <a:off x="4120082" y="1103341"/>
                <a:ext cx="0" cy="53340"/>
              </a:xfrm>
              <a:prstGeom prst="line">
                <a:avLst/>
              </a:prstGeom>
            </p:spPr>
            <p:style>
              <a:lnRef idx="1">
                <a:schemeClr val="dk1"/>
              </a:lnRef>
              <a:fillRef idx="0">
                <a:schemeClr val="dk1"/>
              </a:fillRef>
              <a:effectRef idx="0">
                <a:schemeClr val="dk1"/>
              </a:effectRef>
              <a:fontRef idx="minor">
                <a:schemeClr val="tx1"/>
              </a:fontRef>
            </p:style>
          </p:cxnSp>
        </p:grpSp>
        <p:grpSp>
          <p:nvGrpSpPr>
            <p:cNvPr id="228" name="Group 227">
              <a:extLst>
                <a:ext uri="{FF2B5EF4-FFF2-40B4-BE49-F238E27FC236}">
                  <a16:creationId xmlns:a16="http://schemas.microsoft.com/office/drawing/2014/main" id="{849038B8-3785-4327-98D0-ED48C7A46AF9}"/>
                </a:ext>
              </a:extLst>
            </p:cNvPr>
            <p:cNvGrpSpPr/>
            <p:nvPr/>
          </p:nvGrpSpPr>
          <p:grpSpPr>
            <a:xfrm>
              <a:off x="1430969" y="1734084"/>
              <a:ext cx="165735" cy="167005"/>
              <a:chOff x="0" y="0"/>
              <a:chExt cx="166025" cy="167300"/>
            </a:xfrm>
          </p:grpSpPr>
          <p:sp>
            <p:nvSpPr>
              <p:cNvPr id="277" name="Freeform: Shape 276">
                <a:extLst>
                  <a:ext uri="{FF2B5EF4-FFF2-40B4-BE49-F238E27FC236}">
                    <a16:creationId xmlns:a16="http://schemas.microsoft.com/office/drawing/2014/main" id="{02D18D36-7FC9-47D9-B0B1-5A9EB3E971D8}"/>
                  </a:ext>
                </a:extLst>
              </p:cNvPr>
              <p:cNvSpPr/>
              <p:nvPr/>
            </p:nvSpPr>
            <p:spPr>
              <a:xfrm rot="10800000">
                <a:off x="81778" y="0"/>
                <a:ext cx="84247" cy="124687"/>
              </a:xfrm>
              <a:custGeom>
                <a:avLst/>
                <a:gdLst>
                  <a:gd name="connsiteX0" fmla="*/ 59055 w 59055"/>
                  <a:gd name="connsiteY0" fmla="*/ 0 h 85725"/>
                  <a:gd name="connsiteX1" fmla="*/ 9525 w 59055"/>
                  <a:gd name="connsiteY1" fmla="*/ 55245 h 85725"/>
                  <a:gd name="connsiteX2" fmla="*/ 0 w 59055"/>
                  <a:gd name="connsiteY2" fmla="*/ 85725 h 85725"/>
                  <a:gd name="connsiteX0" fmla="*/ 49530 w 49530"/>
                  <a:gd name="connsiteY0" fmla="*/ 0 h 109279"/>
                  <a:gd name="connsiteX1" fmla="*/ 0 w 49530"/>
                  <a:gd name="connsiteY1" fmla="*/ 55245 h 109279"/>
                  <a:gd name="connsiteX2" fmla="*/ 0 w 49530"/>
                  <a:gd name="connsiteY2" fmla="*/ 109279 h 109279"/>
                </a:gdLst>
                <a:ahLst/>
                <a:cxnLst>
                  <a:cxn ang="0">
                    <a:pos x="connsiteX0" y="connsiteY0"/>
                  </a:cxn>
                  <a:cxn ang="0">
                    <a:pos x="connsiteX1" y="connsiteY1"/>
                  </a:cxn>
                  <a:cxn ang="0">
                    <a:pos x="connsiteX2" y="connsiteY2"/>
                  </a:cxn>
                </a:cxnLst>
                <a:rect l="l" t="t" r="r" b="b"/>
                <a:pathLst>
                  <a:path w="49530" h="109279">
                    <a:moveTo>
                      <a:pt x="49530" y="0"/>
                    </a:moveTo>
                    <a:lnTo>
                      <a:pt x="0" y="55245"/>
                    </a:lnTo>
                    <a:lnTo>
                      <a:pt x="0" y="109279"/>
                    </a:lnTo>
                  </a:path>
                </a:pathLst>
              </a:custGeom>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8" name="Freeform: Shape 277">
                <a:extLst>
                  <a:ext uri="{FF2B5EF4-FFF2-40B4-BE49-F238E27FC236}">
                    <a16:creationId xmlns:a16="http://schemas.microsoft.com/office/drawing/2014/main" id="{8ED3B0F3-960A-4BE5-871D-B53EB178E5E0}"/>
                  </a:ext>
                </a:extLst>
              </p:cNvPr>
              <p:cNvSpPr/>
              <p:nvPr/>
            </p:nvSpPr>
            <p:spPr>
              <a:xfrm rot="10800000" flipH="1">
                <a:off x="0" y="1853"/>
                <a:ext cx="84247" cy="124620"/>
              </a:xfrm>
              <a:custGeom>
                <a:avLst/>
                <a:gdLst>
                  <a:gd name="connsiteX0" fmla="*/ 59055 w 59055"/>
                  <a:gd name="connsiteY0" fmla="*/ 0 h 85725"/>
                  <a:gd name="connsiteX1" fmla="*/ 9525 w 59055"/>
                  <a:gd name="connsiteY1" fmla="*/ 55245 h 85725"/>
                  <a:gd name="connsiteX2" fmla="*/ 0 w 59055"/>
                  <a:gd name="connsiteY2" fmla="*/ 85725 h 85725"/>
                  <a:gd name="connsiteX0" fmla="*/ 49530 w 49530"/>
                  <a:gd name="connsiteY0" fmla="*/ 0 h 109279"/>
                  <a:gd name="connsiteX1" fmla="*/ 0 w 49530"/>
                  <a:gd name="connsiteY1" fmla="*/ 55245 h 109279"/>
                  <a:gd name="connsiteX2" fmla="*/ 0 w 49530"/>
                  <a:gd name="connsiteY2" fmla="*/ 109279 h 109279"/>
                </a:gdLst>
                <a:ahLst/>
                <a:cxnLst>
                  <a:cxn ang="0">
                    <a:pos x="connsiteX0" y="connsiteY0"/>
                  </a:cxn>
                  <a:cxn ang="0">
                    <a:pos x="connsiteX1" y="connsiteY1"/>
                  </a:cxn>
                  <a:cxn ang="0">
                    <a:pos x="connsiteX2" y="connsiteY2"/>
                  </a:cxn>
                </a:cxnLst>
                <a:rect l="l" t="t" r="r" b="b"/>
                <a:pathLst>
                  <a:path w="49530" h="109279">
                    <a:moveTo>
                      <a:pt x="49530" y="0"/>
                    </a:moveTo>
                    <a:lnTo>
                      <a:pt x="0" y="55245"/>
                    </a:lnTo>
                    <a:lnTo>
                      <a:pt x="0" y="109279"/>
                    </a:lnTo>
                  </a:path>
                </a:pathLst>
              </a:custGeom>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79" name="Straight Connector 278">
                <a:extLst>
                  <a:ext uri="{FF2B5EF4-FFF2-40B4-BE49-F238E27FC236}">
                    <a16:creationId xmlns:a16="http://schemas.microsoft.com/office/drawing/2014/main" id="{FF6FF75E-0996-4BFC-85DF-7BFB08F8AE5E}"/>
                  </a:ext>
                </a:extLst>
              </p:cNvPr>
              <p:cNvCxnSpPr/>
              <p:nvPr/>
            </p:nvCxnSpPr>
            <p:spPr>
              <a:xfrm>
                <a:off x="69078" y="113773"/>
                <a:ext cx="0" cy="53527"/>
              </a:xfrm>
              <a:prstGeom prst="line">
                <a:avLst/>
              </a:prstGeom>
            </p:spPr>
            <p:style>
              <a:lnRef idx="1">
                <a:schemeClr val="dk1"/>
              </a:lnRef>
              <a:fillRef idx="0">
                <a:schemeClr val="dk1"/>
              </a:fillRef>
              <a:effectRef idx="0">
                <a:schemeClr val="dk1"/>
              </a:effectRef>
              <a:fontRef idx="minor">
                <a:schemeClr val="tx1"/>
              </a:fontRef>
            </p:style>
          </p:cxnSp>
          <p:cxnSp>
            <p:nvCxnSpPr>
              <p:cNvPr id="280" name="Straight Connector 279">
                <a:extLst>
                  <a:ext uri="{FF2B5EF4-FFF2-40B4-BE49-F238E27FC236}">
                    <a16:creationId xmlns:a16="http://schemas.microsoft.com/office/drawing/2014/main" id="{C78553ED-F765-4FEA-93A0-0F45A6B26C23}"/>
                  </a:ext>
                </a:extLst>
              </p:cNvPr>
              <p:cNvCxnSpPr/>
              <p:nvPr/>
            </p:nvCxnSpPr>
            <p:spPr>
              <a:xfrm>
                <a:off x="84883" y="113960"/>
                <a:ext cx="0" cy="53340"/>
              </a:xfrm>
              <a:prstGeom prst="line">
                <a:avLst/>
              </a:prstGeom>
            </p:spPr>
            <p:style>
              <a:lnRef idx="1">
                <a:schemeClr val="dk1"/>
              </a:lnRef>
              <a:fillRef idx="0">
                <a:schemeClr val="dk1"/>
              </a:fillRef>
              <a:effectRef idx="0">
                <a:schemeClr val="dk1"/>
              </a:effectRef>
              <a:fontRef idx="minor">
                <a:schemeClr val="tx1"/>
              </a:fontRef>
            </p:style>
          </p:cxnSp>
        </p:grpSp>
        <p:grpSp>
          <p:nvGrpSpPr>
            <p:cNvPr id="229" name="Group 228">
              <a:extLst>
                <a:ext uri="{FF2B5EF4-FFF2-40B4-BE49-F238E27FC236}">
                  <a16:creationId xmlns:a16="http://schemas.microsoft.com/office/drawing/2014/main" id="{5EE84972-6513-4687-8344-D889DC14A7BC}"/>
                </a:ext>
              </a:extLst>
            </p:cNvPr>
            <p:cNvGrpSpPr/>
            <p:nvPr/>
          </p:nvGrpSpPr>
          <p:grpSpPr>
            <a:xfrm>
              <a:off x="1774143" y="1743581"/>
              <a:ext cx="165735" cy="167005"/>
              <a:chOff x="0" y="0"/>
              <a:chExt cx="166025" cy="167300"/>
            </a:xfrm>
          </p:grpSpPr>
          <p:sp>
            <p:nvSpPr>
              <p:cNvPr id="273" name="Freeform: Shape 272">
                <a:extLst>
                  <a:ext uri="{FF2B5EF4-FFF2-40B4-BE49-F238E27FC236}">
                    <a16:creationId xmlns:a16="http://schemas.microsoft.com/office/drawing/2014/main" id="{2148671E-9FC1-4086-A013-FF7E58A9A15F}"/>
                  </a:ext>
                </a:extLst>
              </p:cNvPr>
              <p:cNvSpPr/>
              <p:nvPr/>
            </p:nvSpPr>
            <p:spPr>
              <a:xfrm rot="10800000">
                <a:off x="81778" y="0"/>
                <a:ext cx="84247" cy="124687"/>
              </a:xfrm>
              <a:custGeom>
                <a:avLst/>
                <a:gdLst>
                  <a:gd name="connsiteX0" fmla="*/ 59055 w 59055"/>
                  <a:gd name="connsiteY0" fmla="*/ 0 h 85725"/>
                  <a:gd name="connsiteX1" fmla="*/ 9525 w 59055"/>
                  <a:gd name="connsiteY1" fmla="*/ 55245 h 85725"/>
                  <a:gd name="connsiteX2" fmla="*/ 0 w 59055"/>
                  <a:gd name="connsiteY2" fmla="*/ 85725 h 85725"/>
                  <a:gd name="connsiteX0" fmla="*/ 49530 w 49530"/>
                  <a:gd name="connsiteY0" fmla="*/ 0 h 109279"/>
                  <a:gd name="connsiteX1" fmla="*/ 0 w 49530"/>
                  <a:gd name="connsiteY1" fmla="*/ 55245 h 109279"/>
                  <a:gd name="connsiteX2" fmla="*/ 0 w 49530"/>
                  <a:gd name="connsiteY2" fmla="*/ 109279 h 109279"/>
                </a:gdLst>
                <a:ahLst/>
                <a:cxnLst>
                  <a:cxn ang="0">
                    <a:pos x="connsiteX0" y="connsiteY0"/>
                  </a:cxn>
                  <a:cxn ang="0">
                    <a:pos x="connsiteX1" y="connsiteY1"/>
                  </a:cxn>
                  <a:cxn ang="0">
                    <a:pos x="connsiteX2" y="connsiteY2"/>
                  </a:cxn>
                </a:cxnLst>
                <a:rect l="l" t="t" r="r" b="b"/>
                <a:pathLst>
                  <a:path w="49530" h="109279">
                    <a:moveTo>
                      <a:pt x="49530" y="0"/>
                    </a:moveTo>
                    <a:lnTo>
                      <a:pt x="0" y="55245"/>
                    </a:lnTo>
                    <a:lnTo>
                      <a:pt x="0" y="109279"/>
                    </a:lnTo>
                  </a:path>
                </a:pathLst>
              </a:custGeom>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4" name="Freeform: Shape 273">
                <a:extLst>
                  <a:ext uri="{FF2B5EF4-FFF2-40B4-BE49-F238E27FC236}">
                    <a16:creationId xmlns:a16="http://schemas.microsoft.com/office/drawing/2014/main" id="{C9C44452-60B9-4003-8B7F-266FBFCF614C}"/>
                  </a:ext>
                </a:extLst>
              </p:cNvPr>
              <p:cNvSpPr/>
              <p:nvPr/>
            </p:nvSpPr>
            <p:spPr>
              <a:xfrm rot="10800000" flipH="1">
                <a:off x="0" y="1853"/>
                <a:ext cx="84247" cy="124620"/>
              </a:xfrm>
              <a:custGeom>
                <a:avLst/>
                <a:gdLst>
                  <a:gd name="connsiteX0" fmla="*/ 59055 w 59055"/>
                  <a:gd name="connsiteY0" fmla="*/ 0 h 85725"/>
                  <a:gd name="connsiteX1" fmla="*/ 9525 w 59055"/>
                  <a:gd name="connsiteY1" fmla="*/ 55245 h 85725"/>
                  <a:gd name="connsiteX2" fmla="*/ 0 w 59055"/>
                  <a:gd name="connsiteY2" fmla="*/ 85725 h 85725"/>
                  <a:gd name="connsiteX0" fmla="*/ 49530 w 49530"/>
                  <a:gd name="connsiteY0" fmla="*/ 0 h 109279"/>
                  <a:gd name="connsiteX1" fmla="*/ 0 w 49530"/>
                  <a:gd name="connsiteY1" fmla="*/ 55245 h 109279"/>
                  <a:gd name="connsiteX2" fmla="*/ 0 w 49530"/>
                  <a:gd name="connsiteY2" fmla="*/ 109279 h 109279"/>
                </a:gdLst>
                <a:ahLst/>
                <a:cxnLst>
                  <a:cxn ang="0">
                    <a:pos x="connsiteX0" y="connsiteY0"/>
                  </a:cxn>
                  <a:cxn ang="0">
                    <a:pos x="connsiteX1" y="connsiteY1"/>
                  </a:cxn>
                  <a:cxn ang="0">
                    <a:pos x="connsiteX2" y="connsiteY2"/>
                  </a:cxn>
                </a:cxnLst>
                <a:rect l="l" t="t" r="r" b="b"/>
                <a:pathLst>
                  <a:path w="49530" h="109279">
                    <a:moveTo>
                      <a:pt x="49530" y="0"/>
                    </a:moveTo>
                    <a:lnTo>
                      <a:pt x="0" y="55245"/>
                    </a:lnTo>
                    <a:lnTo>
                      <a:pt x="0" y="109279"/>
                    </a:lnTo>
                  </a:path>
                </a:pathLst>
              </a:custGeom>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75" name="Straight Connector 274">
                <a:extLst>
                  <a:ext uri="{FF2B5EF4-FFF2-40B4-BE49-F238E27FC236}">
                    <a16:creationId xmlns:a16="http://schemas.microsoft.com/office/drawing/2014/main" id="{CF5BC12E-F1C8-4DBB-BFBD-7BBBE00BB993}"/>
                  </a:ext>
                </a:extLst>
              </p:cNvPr>
              <p:cNvCxnSpPr/>
              <p:nvPr/>
            </p:nvCxnSpPr>
            <p:spPr>
              <a:xfrm>
                <a:off x="69078" y="113773"/>
                <a:ext cx="0" cy="53527"/>
              </a:xfrm>
              <a:prstGeom prst="line">
                <a:avLst/>
              </a:prstGeom>
            </p:spPr>
            <p:style>
              <a:lnRef idx="1">
                <a:schemeClr val="dk1"/>
              </a:lnRef>
              <a:fillRef idx="0">
                <a:schemeClr val="dk1"/>
              </a:fillRef>
              <a:effectRef idx="0">
                <a:schemeClr val="dk1"/>
              </a:effectRef>
              <a:fontRef idx="minor">
                <a:schemeClr val="tx1"/>
              </a:fontRef>
            </p:style>
          </p:cxnSp>
          <p:cxnSp>
            <p:nvCxnSpPr>
              <p:cNvPr id="276" name="Straight Connector 275">
                <a:extLst>
                  <a:ext uri="{FF2B5EF4-FFF2-40B4-BE49-F238E27FC236}">
                    <a16:creationId xmlns:a16="http://schemas.microsoft.com/office/drawing/2014/main" id="{A05E35CC-5CCB-4BBC-A6B3-53E89BC97334}"/>
                  </a:ext>
                </a:extLst>
              </p:cNvPr>
              <p:cNvCxnSpPr/>
              <p:nvPr/>
            </p:nvCxnSpPr>
            <p:spPr>
              <a:xfrm>
                <a:off x="84883" y="113960"/>
                <a:ext cx="0" cy="53340"/>
              </a:xfrm>
              <a:prstGeom prst="line">
                <a:avLst/>
              </a:prstGeom>
            </p:spPr>
            <p:style>
              <a:lnRef idx="1">
                <a:schemeClr val="dk1"/>
              </a:lnRef>
              <a:fillRef idx="0">
                <a:schemeClr val="dk1"/>
              </a:fillRef>
              <a:effectRef idx="0">
                <a:schemeClr val="dk1"/>
              </a:effectRef>
              <a:fontRef idx="minor">
                <a:schemeClr val="tx1"/>
              </a:fontRef>
            </p:style>
          </p:cxnSp>
        </p:grpSp>
        <p:grpSp>
          <p:nvGrpSpPr>
            <p:cNvPr id="230" name="Group 229">
              <a:extLst>
                <a:ext uri="{FF2B5EF4-FFF2-40B4-BE49-F238E27FC236}">
                  <a16:creationId xmlns:a16="http://schemas.microsoft.com/office/drawing/2014/main" id="{84D800BD-DD43-4019-91B1-1940F4203ABF}"/>
                </a:ext>
              </a:extLst>
            </p:cNvPr>
            <p:cNvGrpSpPr/>
            <p:nvPr/>
          </p:nvGrpSpPr>
          <p:grpSpPr>
            <a:xfrm>
              <a:off x="2116192" y="1742634"/>
              <a:ext cx="165735" cy="167005"/>
              <a:chOff x="0" y="0"/>
              <a:chExt cx="166025" cy="167300"/>
            </a:xfrm>
          </p:grpSpPr>
          <p:sp>
            <p:nvSpPr>
              <p:cNvPr id="269" name="Freeform: Shape 268">
                <a:extLst>
                  <a:ext uri="{FF2B5EF4-FFF2-40B4-BE49-F238E27FC236}">
                    <a16:creationId xmlns:a16="http://schemas.microsoft.com/office/drawing/2014/main" id="{FA0A883F-F603-462F-B12F-F771695EB064}"/>
                  </a:ext>
                </a:extLst>
              </p:cNvPr>
              <p:cNvSpPr/>
              <p:nvPr/>
            </p:nvSpPr>
            <p:spPr>
              <a:xfrm rot="10800000">
                <a:off x="81778" y="0"/>
                <a:ext cx="84247" cy="124687"/>
              </a:xfrm>
              <a:custGeom>
                <a:avLst/>
                <a:gdLst>
                  <a:gd name="connsiteX0" fmla="*/ 59055 w 59055"/>
                  <a:gd name="connsiteY0" fmla="*/ 0 h 85725"/>
                  <a:gd name="connsiteX1" fmla="*/ 9525 w 59055"/>
                  <a:gd name="connsiteY1" fmla="*/ 55245 h 85725"/>
                  <a:gd name="connsiteX2" fmla="*/ 0 w 59055"/>
                  <a:gd name="connsiteY2" fmla="*/ 85725 h 85725"/>
                  <a:gd name="connsiteX0" fmla="*/ 49530 w 49530"/>
                  <a:gd name="connsiteY0" fmla="*/ 0 h 109279"/>
                  <a:gd name="connsiteX1" fmla="*/ 0 w 49530"/>
                  <a:gd name="connsiteY1" fmla="*/ 55245 h 109279"/>
                  <a:gd name="connsiteX2" fmla="*/ 0 w 49530"/>
                  <a:gd name="connsiteY2" fmla="*/ 109279 h 109279"/>
                </a:gdLst>
                <a:ahLst/>
                <a:cxnLst>
                  <a:cxn ang="0">
                    <a:pos x="connsiteX0" y="connsiteY0"/>
                  </a:cxn>
                  <a:cxn ang="0">
                    <a:pos x="connsiteX1" y="connsiteY1"/>
                  </a:cxn>
                  <a:cxn ang="0">
                    <a:pos x="connsiteX2" y="connsiteY2"/>
                  </a:cxn>
                </a:cxnLst>
                <a:rect l="l" t="t" r="r" b="b"/>
                <a:pathLst>
                  <a:path w="49530" h="109279">
                    <a:moveTo>
                      <a:pt x="49530" y="0"/>
                    </a:moveTo>
                    <a:lnTo>
                      <a:pt x="0" y="55245"/>
                    </a:lnTo>
                    <a:lnTo>
                      <a:pt x="0" y="109279"/>
                    </a:lnTo>
                  </a:path>
                </a:pathLst>
              </a:custGeom>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70" name="Freeform: Shape 269">
                <a:extLst>
                  <a:ext uri="{FF2B5EF4-FFF2-40B4-BE49-F238E27FC236}">
                    <a16:creationId xmlns:a16="http://schemas.microsoft.com/office/drawing/2014/main" id="{849459F1-ED15-40BC-96B1-E718E4F0E103}"/>
                  </a:ext>
                </a:extLst>
              </p:cNvPr>
              <p:cNvSpPr/>
              <p:nvPr/>
            </p:nvSpPr>
            <p:spPr>
              <a:xfrm rot="10800000" flipH="1">
                <a:off x="0" y="1853"/>
                <a:ext cx="84247" cy="124620"/>
              </a:xfrm>
              <a:custGeom>
                <a:avLst/>
                <a:gdLst>
                  <a:gd name="connsiteX0" fmla="*/ 59055 w 59055"/>
                  <a:gd name="connsiteY0" fmla="*/ 0 h 85725"/>
                  <a:gd name="connsiteX1" fmla="*/ 9525 w 59055"/>
                  <a:gd name="connsiteY1" fmla="*/ 55245 h 85725"/>
                  <a:gd name="connsiteX2" fmla="*/ 0 w 59055"/>
                  <a:gd name="connsiteY2" fmla="*/ 85725 h 85725"/>
                  <a:gd name="connsiteX0" fmla="*/ 49530 w 49530"/>
                  <a:gd name="connsiteY0" fmla="*/ 0 h 109279"/>
                  <a:gd name="connsiteX1" fmla="*/ 0 w 49530"/>
                  <a:gd name="connsiteY1" fmla="*/ 55245 h 109279"/>
                  <a:gd name="connsiteX2" fmla="*/ 0 w 49530"/>
                  <a:gd name="connsiteY2" fmla="*/ 109279 h 109279"/>
                </a:gdLst>
                <a:ahLst/>
                <a:cxnLst>
                  <a:cxn ang="0">
                    <a:pos x="connsiteX0" y="connsiteY0"/>
                  </a:cxn>
                  <a:cxn ang="0">
                    <a:pos x="connsiteX1" y="connsiteY1"/>
                  </a:cxn>
                  <a:cxn ang="0">
                    <a:pos x="connsiteX2" y="connsiteY2"/>
                  </a:cxn>
                </a:cxnLst>
                <a:rect l="l" t="t" r="r" b="b"/>
                <a:pathLst>
                  <a:path w="49530" h="109279">
                    <a:moveTo>
                      <a:pt x="49530" y="0"/>
                    </a:moveTo>
                    <a:lnTo>
                      <a:pt x="0" y="55245"/>
                    </a:lnTo>
                    <a:lnTo>
                      <a:pt x="0" y="109279"/>
                    </a:lnTo>
                  </a:path>
                </a:pathLst>
              </a:custGeom>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71" name="Straight Connector 270">
                <a:extLst>
                  <a:ext uri="{FF2B5EF4-FFF2-40B4-BE49-F238E27FC236}">
                    <a16:creationId xmlns:a16="http://schemas.microsoft.com/office/drawing/2014/main" id="{EF74561B-D6E8-4A8B-B0F9-2D0037EFB1A4}"/>
                  </a:ext>
                </a:extLst>
              </p:cNvPr>
              <p:cNvCxnSpPr/>
              <p:nvPr/>
            </p:nvCxnSpPr>
            <p:spPr>
              <a:xfrm>
                <a:off x="69078" y="113773"/>
                <a:ext cx="0" cy="53527"/>
              </a:xfrm>
              <a:prstGeom prst="line">
                <a:avLst/>
              </a:prstGeom>
            </p:spPr>
            <p:style>
              <a:lnRef idx="1">
                <a:schemeClr val="dk1"/>
              </a:lnRef>
              <a:fillRef idx="0">
                <a:schemeClr val="dk1"/>
              </a:fillRef>
              <a:effectRef idx="0">
                <a:schemeClr val="dk1"/>
              </a:effectRef>
              <a:fontRef idx="minor">
                <a:schemeClr val="tx1"/>
              </a:fontRef>
            </p:style>
          </p:cxnSp>
          <p:cxnSp>
            <p:nvCxnSpPr>
              <p:cNvPr id="272" name="Straight Connector 271">
                <a:extLst>
                  <a:ext uri="{FF2B5EF4-FFF2-40B4-BE49-F238E27FC236}">
                    <a16:creationId xmlns:a16="http://schemas.microsoft.com/office/drawing/2014/main" id="{B39C4CE1-B31E-45EB-B79D-E13ECECCEF5D}"/>
                  </a:ext>
                </a:extLst>
              </p:cNvPr>
              <p:cNvCxnSpPr/>
              <p:nvPr/>
            </p:nvCxnSpPr>
            <p:spPr>
              <a:xfrm>
                <a:off x="84883" y="113960"/>
                <a:ext cx="0" cy="53340"/>
              </a:xfrm>
              <a:prstGeom prst="line">
                <a:avLst/>
              </a:prstGeom>
            </p:spPr>
            <p:style>
              <a:lnRef idx="1">
                <a:schemeClr val="dk1"/>
              </a:lnRef>
              <a:fillRef idx="0">
                <a:schemeClr val="dk1"/>
              </a:fillRef>
              <a:effectRef idx="0">
                <a:schemeClr val="dk1"/>
              </a:effectRef>
              <a:fontRef idx="minor">
                <a:schemeClr val="tx1"/>
              </a:fontRef>
            </p:style>
          </p:cxnSp>
        </p:grpSp>
        <p:grpSp>
          <p:nvGrpSpPr>
            <p:cNvPr id="231" name="Group 230">
              <a:extLst>
                <a:ext uri="{FF2B5EF4-FFF2-40B4-BE49-F238E27FC236}">
                  <a16:creationId xmlns:a16="http://schemas.microsoft.com/office/drawing/2014/main" id="{B8BD3D66-64A9-4CA2-88CC-76D2507E2AF4}"/>
                </a:ext>
              </a:extLst>
            </p:cNvPr>
            <p:cNvGrpSpPr/>
            <p:nvPr/>
          </p:nvGrpSpPr>
          <p:grpSpPr>
            <a:xfrm>
              <a:off x="2457686" y="1742634"/>
              <a:ext cx="165735" cy="167005"/>
              <a:chOff x="0" y="0"/>
              <a:chExt cx="166025" cy="167300"/>
            </a:xfrm>
          </p:grpSpPr>
          <p:sp>
            <p:nvSpPr>
              <p:cNvPr id="265" name="Freeform: Shape 264">
                <a:extLst>
                  <a:ext uri="{FF2B5EF4-FFF2-40B4-BE49-F238E27FC236}">
                    <a16:creationId xmlns:a16="http://schemas.microsoft.com/office/drawing/2014/main" id="{DE6BDD80-057A-4768-B99E-AA22C3735164}"/>
                  </a:ext>
                </a:extLst>
              </p:cNvPr>
              <p:cNvSpPr/>
              <p:nvPr/>
            </p:nvSpPr>
            <p:spPr>
              <a:xfrm rot="10800000">
                <a:off x="81778" y="0"/>
                <a:ext cx="84247" cy="124687"/>
              </a:xfrm>
              <a:custGeom>
                <a:avLst/>
                <a:gdLst>
                  <a:gd name="connsiteX0" fmla="*/ 59055 w 59055"/>
                  <a:gd name="connsiteY0" fmla="*/ 0 h 85725"/>
                  <a:gd name="connsiteX1" fmla="*/ 9525 w 59055"/>
                  <a:gd name="connsiteY1" fmla="*/ 55245 h 85725"/>
                  <a:gd name="connsiteX2" fmla="*/ 0 w 59055"/>
                  <a:gd name="connsiteY2" fmla="*/ 85725 h 85725"/>
                  <a:gd name="connsiteX0" fmla="*/ 49530 w 49530"/>
                  <a:gd name="connsiteY0" fmla="*/ 0 h 109279"/>
                  <a:gd name="connsiteX1" fmla="*/ 0 w 49530"/>
                  <a:gd name="connsiteY1" fmla="*/ 55245 h 109279"/>
                  <a:gd name="connsiteX2" fmla="*/ 0 w 49530"/>
                  <a:gd name="connsiteY2" fmla="*/ 109279 h 109279"/>
                </a:gdLst>
                <a:ahLst/>
                <a:cxnLst>
                  <a:cxn ang="0">
                    <a:pos x="connsiteX0" y="connsiteY0"/>
                  </a:cxn>
                  <a:cxn ang="0">
                    <a:pos x="connsiteX1" y="connsiteY1"/>
                  </a:cxn>
                  <a:cxn ang="0">
                    <a:pos x="connsiteX2" y="connsiteY2"/>
                  </a:cxn>
                </a:cxnLst>
                <a:rect l="l" t="t" r="r" b="b"/>
                <a:pathLst>
                  <a:path w="49530" h="109279">
                    <a:moveTo>
                      <a:pt x="49530" y="0"/>
                    </a:moveTo>
                    <a:lnTo>
                      <a:pt x="0" y="55245"/>
                    </a:lnTo>
                    <a:lnTo>
                      <a:pt x="0" y="109279"/>
                    </a:lnTo>
                  </a:path>
                </a:pathLst>
              </a:custGeom>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6" name="Freeform: Shape 265">
                <a:extLst>
                  <a:ext uri="{FF2B5EF4-FFF2-40B4-BE49-F238E27FC236}">
                    <a16:creationId xmlns:a16="http://schemas.microsoft.com/office/drawing/2014/main" id="{F43DDEAB-A7C6-4768-998E-E2496478C2D7}"/>
                  </a:ext>
                </a:extLst>
              </p:cNvPr>
              <p:cNvSpPr/>
              <p:nvPr/>
            </p:nvSpPr>
            <p:spPr>
              <a:xfrm rot="10800000" flipH="1">
                <a:off x="0" y="1853"/>
                <a:ext cx="84247" cy="124620"/>
              </a:xfrm>
              <a:custGeom>
                <a:avLst/>
                <a:gdLst>
                  <a:gd name="connsiteX0" fmla="*/ 59055 w 59055"/>
                  <a:gd name="connsiteY0" fmla="*/ 0 h 85725"/>
                  <a:gd name="connsiteX1" fmla="*/ 9525 w 59055"/>
                  <a:gd name="connsiteY1" fmla="*/ 55245 h 85725"/>
                  <a:gd name="connsiteX2" fmla="*/ 0 w 59055"/>
                  <a:gd name="connsiteY2" fmla="*/ 85725 h 85725"/>
                  <a:gd name="connsiteX0" fmla="*/ 49530 w 49530"/>
                  <a:gd name="connsiteY0" fmla="*/ 0 h 109279"/>
                  <a:gd name="connsiteX1" fmla="*/ 0 w 49530"/>
                  <a:gd name="connsiteY1" fmla="*/ 55245 h 109279"/>
                  <a:gd name="connsiteX2" fmla="*/ 0 w 49530"/>
                  <a:gd name="connsiteY2" fmla="*/ 109279 h 109279"/>
                </a:gdLst>
                <a:ahLst/>
                <a:cxnLst>
                  <a:cxn ang="0">
                    <a:pos x="connsiteX0" y="connsiteY0"/>
                  </a:cxn>
                  <a:cxn ang="0">
                    <a:pos x="connsiteX1" y="connsiteY1"/>
                  </a:cxn>
                  <a:cxn ang="0">
                    <a:pos x="connsiteX2" y="connsiteY2"/>
                  </a:cxn>
                </a:cxnLst>
                <a:rect l="l" t="t" r="r" b="b"/>
                <a:pathLst>
                  <a:path w="49530" h="109279">
                    <a:moveTo>
                      <a:pt x="49530" y="0"/>
                    </a:moveTo>
                    <a:lnTo>
                      <a:pt x="0" y="55245"/>
                    </a:lnTo>
                    <a:lnTo>
                      <a:pt x="0" y="109279"/>
                    </a:lnTo>
                  </a:path>
                </a:pathLst>
              </a:custGeom>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67" name="Straight Connector 266">
                <a:extLst>
                  <a:ext uri="{FF2B5EF4-FFF2-40B4-BE49-F238E27FC236}">
                    <a16:creationId xmlns:a16="http://schemas.microsoft.com/office/drawing/2014/main" id="{E8E34F4B-2193-4620-B488-2572F1CD23D2}"/>
                  </a:ext>
                </a:extLst>
              </p:cNvPr>
              <p:cNvCxnSpPr/>
              <p:nvPr/>
            </p:nvCxnSpPr>
            <p:spPr>
              <a:xfrm>
                <a:off x="69078" y="113773"/>
                <a:ext cx="0" cy="53527"/>
              </a:xfrm>
              <a:prstGeom prst="line">
                <a:avLst/>
              </a:prstGeom>
            </p:spPr>
            <p:style>
              <a:lnRef idx="1">
                <a:schemeClr val="dk1"/>
              </a:lnRef>
              <a:fillRef idx="0">
                <a:schemeClr val="dk1"/>
              </a:fillRef>
              <a:effectRef idx="0">
                <a:schemeClr val="dk1"/>
              </a:effectRef>
              <a:fontRef idx="minor">
                <a:schemeClr val="tx1"/>
              </a:fontRef>
            </p:style>
          </p:cxnSp>
          <p:cxnSp>
            <p:nvCxnSpPr>
              <p:cNvPr id="268" name="Straight Connector 267">
                <a:extLst>
                  <a:ext uri="{FF2B5EF4-FFF2-40B4-BE49-F238E27FC236}">
                    <a16:creationId xmlns:a16="http://schemas.microsoft.com/office/drawing/2014/main" id="{3E574826-8CB2-4FBA-8EA2-9DBD8FC46F22}"/>
                  </a:ext>
                </a:extLst>
              </p:cNvPr>
              <p:cNvCxnSpPr/>
              <p:nvPr/>
            </p:nvCxnSpPr>
            <p:spPr>
              <a:xfrm>
                <a:off x="84883" y="113960"/>
                <a:ext cx="0" cy="53340"/>
              </a:xfrm>
              <a:prstGeom prst="line">
                <a:avLst/>
              </a:prstGeom>
            </p:spPr>
            <p:style>
              <a:lnRef idx="1">
                <a:schemeClr val="dk1"/>
              </a:lnRef>
              <a:fillRef idx="0">
                <a:schemeClr val="dk1"/>
              </a:fillRef>
              <a:effectRef idx="0">
                <a:schemeClr val="dk1"/>
              </a:effectRef>
              <a:fontRef idx="minor">
                <a:schemeClr val="tx1"/>
              </a:fontRef>
            </p:style>
          </p:cxnSp>
        </p:grpSp>
        <p:grpSp>
          <p:nvGrpSpPr>
            <p:cNvPr id="232" name="Group 231">
              <a:extLst>
                <a:ext uri="{FF2B5EF4-FFF2-40B4-BE49-F238E27FC236}">
                  <a16:creationId xmlns:a16="http://schemas.microsoft.com/office/drawing/2014/main" id="{5DFC5D1B-92CA-4B28-A539-A6A1366AF847}"/>
                </a:ext>
              </a:extLst>
            </p:cNvPr>
            <p:cNvGrpSpPr/>
            <p:nvPr/>
          </p:nvGrpSpPr>
          <p:grpSpPr>
            <a:xfrm>
              <a:off x="2799374" y="1740924"/>
              <a:ext cx="165735" cy="167005"/>
              <a:chOff x="0" y="0"/>
              <a:chExt cx="166025" cy="167300"/>
            </a:xfrm>
          </p:grpSpPr>
          <p:sp>
            <p:nvSpPr>
              <p:cNvPr id="261" name="Freeform: Shape 260">
                <a:extLst>
                  <a:ext uri="{FF2B5EF4-FFF2-40B4-BE49-F238E27FC236}">
                    <a16:creationId xmlns:a16="http://schemas.microsoft.com/office/drawing/2014/main" id="{E0FBB9BE-6982-4997-8FB0-86417E3CE2AD}"/>
                  </a:ext>
                </a:extLst>
              </p:cNvPr>
              <p:cNvSpPr/>
              <p:nvPr/>
            </p:nvSpPr>
            <p:spPr>
              <a:xfrm rot="10800000">
                <a:off x="81778" y="0"/>
                <a:ext cx="84247" cy="124687"/>
              </a:xfrm>
              <a:custGeom>
                <a:avLst/>
                <a:gdLst>
                  <a:gd name="connsiteX0" fmla="*/ 59055 w 59055"/>
                  <a:gd name="connsiteY0" fmla="*/ 0 h 85725"/>
                  <a:gd name="connsiteX1" fmla="*/ 9525 w 59055"/>
                  <a:gd name="connsiteY1" fmla="*/ 55245 h 85725"/>
                  <a:gd name="connsiteX2" fmla="*/ 0 w 59055"/>
                  <a:gd name="connsiteY2" fmla="*/ 85725 h 85725"/>
                  <a:gd name="connsiteX0" fmla="*/ 49530 w 49530"/>
                  <a:gd name="connsiteY0" fmla="*/ 0 h 109279"/>
                  <a:gd name="connsiteX1" fmla="*/ 0 w 49530"/>
                  <a:gd name="connsiteY1" fmla="*/ 55245 h 109279"/>
                  <a:gd name="connsiteX2" fmla="*/ 0 w 49530"/>
                  <a:gd name="connsiteY2" fmla="*/ 109279 h 109279"/>
                </a:gdLst>
                <a:ahLst/>
                <a:cxnLst>
                  <a:cxn ang="0">
                    <a:pos x="connsiteX0" y="connsiteY0"/>
                  </a:cxn>
                  <a:cxn ang="0">
                    <a:pos x="connsiteX1" y="connsiteY1"/>
                  </a:cxn>
                  <a:cxn ang="0">
                    <a:pos x="connsiteX2" y="connsiteY2"/>
                  </a:cxn>
                </a:cxnLst>
                <a:rect l="l" t="t" r="r" b="b"/>
                <a:pathLst>
                  <a:path w="49530" h="109279">
                    <a:moveTo>
                      <a:pt x="49530" y="0"/>
                    </a:moveTo>
                    <a:lnTo>
                      <a:pt x="0" y="55245"/>
                    </a:lnTo>
                    <a:lnTo>
                      <a:pt x="0" y="109279"/>
                    </a:lnTo>
                  </a:path>
                </a:pathLst>
              </a:custGeom>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62" name="Freeform: Shape 261">
                <a:extLst>
                  <a:ext uri="{FF2B5EF4-FFF2-40B4-BE49-F238E27FC236}">
                    <a16:creationId xmlns:a16="http://schemas.microsoft.com/office/drawing/2014/main" id="{086D442F-565C-46CB-80F9-BD16C89D3DED}"/>
                  </a:ext>
                </a:extLst>
              </p:cNvPr>
              <p:cNvSpPr/>
              <p:nvPr/>
            </p:nvSpPr>
            <p:spPr>
              <a:xfrm rot="10800000" flipH="1">
                <a:off x="0" y="1853"/>
                <a:ext cx="84247" cy="124620"/>
              </a:xfrm>
              <a:custGeom>
                <a:avLst/>
                <a:gdLst>
                  <a:gd name="connsiteX0" fmla="*/ 59055 w 59055"/>
                  <a:gd name="connsiteY0" fmla="*/ 0 h 85725"/>
                  <a:gd name="connsiteX1" fmla="*/ 9525 w 59055"/>
                  <a:gd name="connsiteY1" fmla="*/ 55245 h 85725"/>
                  <a:gd name="connsiteX2" fmla="*/ 0 w 59055"/>
                  <a:gd name="connsiteY2" fmla="*/ 85725 h 85725"/>
                  <a:gd name="connsiteX0" fmla="*/ 49530 w 49530"/>
                  <a:gd name="connsiteY0" fmla="*/ 0 h 109279"/>
                  <a:gd name="connsiteX1" fmla="*/ 0 w 49530"/>
                  <a:gd name="connsiteY1" fmla="*/ 55245 h 109279"/>
                  <a:gd name="connsiteX2" fmla="*/ 0 w 49530"/>
                  <a:gd name="connsiteY2" fmla="*/ 109279 h 109279"/>
                </a:gdLst>
                <a:ahLst/>
                <a:cxnLst>
                  <a:cxn ang="0">
                    <a:pos x="connsiteX0" y="connsiteY0"/>
                  </a:cxn>
                  <a:cxn ang="0">
                    <a:pos x="connsiteX1" y="connsiteY1"/>
                  </a:cxn>
                  <a:cxn ang="0">
                    <a:pos x="connsiteX2" y="connsiteY2"/>
                  </a:cxn>
                </a:cxnLst>
                <a:rect l="l" t="t" r="r" b="b"/>
                <a:pathLst>
                  <a:path w="49530" h="109279">
                    <a:moveTo>
                      <a:pt x="49530" y="0"/>
                    </a:moveTo>
                    <a:lnTo>
                      <a:pt x="0" y="55245"/>
                    </a:lnTo>
                    <a:lnTo>
                      <a:pt x="0" y="109279"/>
                    </a:lnTo>
                  </a:path>
                </a:pathLst>
              </a:custGeom>
              <a:ln/>
            </p:spPr>
            <p:style>
              <a:lnRef idx="1">
                <a:schemeClr val="dk1"/>
              </a:lnRef>
              <a:fillRef idx="0">
                <a:schemeClr val="dk1"/>
              </a:fillRef>
              <a:effectRef idx="0">
                <a:schemeClr val="dk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cxnSp>
            <p:nvCxnSpPr>
              <p:cNvPr id="263" name="Straight Connector 262">
                <a:extLst>
                  <a:ext uri="{FF2B5EF4-FFF2-40B4-BE49-F238E27FC236}">
                    <a16:creationId xmlns:a16="http://schemas.microsoft.com/office/drawing/2014/main" id="{0BB505A8-C56F-47B5-A9B5-F7372BFBEB5F}"/>
                  </a:ext>
                </a:extLst>
              </p:cNvPr>
              <p:cNvCxnSpPr/>
              <p:nvPr/>
            </p:nvCxnSpPr>
            <p:spPr>
              <a:xfrm>
                <a:off x="69078" y="113773"/>
                <a:ext cx="0" cy="53527"/>
              </a:xfrm>
              <a:prstGeom prst="line">
                <a:avLst/>
              </a:prstGeom>
            </p:spPr>
            <p:style>
              <a:lnRef idx="1">
                <a:schemeClr val="dk1"/>
              </a:lnRef>
              <a:fillRef idx="0">
                <a:schemeClr val="dk1"/>
              </a:fillRef>
              <a:effectRef idx="0">
                <a:schemeClr val="dk1"/>
              </a:effectRef>
              <a:fontRef idx="minor">
                <a:schemeClr val="tx1"/>
              </a:fontRef>
            </p:style>
          </p:cxnSp>
          <p:cxnSp>
            <p:nvCxnSpPr>
              <p:cNvPr id="264" name="Straight Connector 263">
                <a:extLst>
                  <a:ext uri="{FF2B5EF4-FFF2-40B4-BE49-F238E27FC236}">
                    <a16:creationId xmlns:a16="http://schemas.microsoft.com/office/drawing/2014/main" id="{B31F4308-2DD5-4CB0-A032-31223898C550}"/>
                  </a:ext>
                </a:extLst>
              </p:cNvPr>
              <p:cNvCxnSpPr/>
              <p:nvPr/>
            </p:nvCxnSpPr>
            <p:spPr>
              <a:xfrm>
                <a:off x="84883" y="113960"/>
                <a:ext cx="0" cy="53340"/>
              </a:xfrm>
              <a:prstGeom prst="line">
                <a:avLst/>
              </a:prstGeom>
            </p:spPr>
            <p:style>
              <a:lnRef idx="1">
                <a:schemeClr val="dk1"/>
              </a:lnRef>
              <a:fillRef idx="0">
                <a:schemeClr val="dk1"/>
              </a:fillRef>
              <a:effectRef idx="0">
                <a:schemeClr val="dk1"/>
              </a:effectRef>
              <a:fontRef idx="minor">
                <a:schemeClr val="tx1"/>
              </a:fontRef>
            </p:style>
          </p:cxnSp>
        </p:grpSp>
        <p:sp>
          <p:nvSpPr>
            <p:cNvPr id="233" name="Freeform: Shape 232">
              <a:extLst>
                <a:ext uri="{FF2B5EF4-FFF2-40B4-BE49-F238E27FC236}">
                  <a16:creationId xmlns:a16="http://schemas.microsoft.com/office/drawing/2014/main" id="{83CE6B97-F8B0-4A09-A4EB-E973AC1C4B83}"/>
                </a:ext>
              </a:extLst>
            </p:cNvPr>
            <p:cNvSpPr/>
            <p:nvPr/>
          </p:nvSpPr>
          <p:spPr>
            <a:xfrm>
              <a:off x="2038350" y="1778000"/>
              <a:ext cx="2247900" cy="958850"/>
            </a:xfrm>
            <a:custGeom>
              <a:avLst/>
              <a:gdLst>
                <a:gd name="connsiteX0" fmla="*/ 0 w 3092450"/>
                <a:gd name="connsiteY0" fmla="*/ 692150 h 958850"/>
                <a:gd name="connsiteX1" fmla="*/ 0 w 3092450"/>
                <a:gd name="connsiteY1" fmla="*/ 787400 h 958850"/>
                <a:gd name="connsiteX2" fmla="*/ 25400 w 3092450"/>
                <a:gd name="connsiteY2" fmla="*/ 889000 h 958850"/>
                <a:gd name="connsiteX3" fmla="*/ 76200 w 3092450"/>
                <a:gd name="connsiteY3" fmla="*/ 933450 h 958850"/>
                <a:gd name="connsiteX4" fmla="*/ 171450 w 3092450"/>
                <a:gd name="connsiteY4" fmla="*/ 952500 h 958850"/>
                <a:gd name="connsiteX5" fmla="*/ 3092450 w 3092450"/>
                <a:gd name="connsiteY5" fmla="*/ 958850 h 958850"/>
                <a:gd name="connsiteX6" fmla="*/ 3086100 w 3092450"/>
                <a:gd name="connsiteY6" fmla="*/ 0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92450" h="958850">
                  <a:moveTo>
                    <a:pt x="0" y="692150"/>
                  </a:moveTo>
                  <a:lnTo>
                    <a:pt x="0" y="787400"/>
                  </a:lnTo>
                  <a:lnTo>
                    <a:pt x="25400" y="889000"/>
                  </a:lnTo>
                  <a:lnTo>
                    <a:pt x="76200" y="933450"/>
                  </a:lnTo>
                  <a:lnTo>
                    <a:pt x="171450" y="952500"/>
                  </a:lnTo>
                  <a:lnTo>
                    <a:pt x="3092450" y="958850"/>
                  </a:lnTo>
                  <a:cubicBezTo>
                    <a:pt x="3090333" y="639233"/>
                    <a:pt x="3088217" y="319617"/>
                    <a:pt x="3086100" y="0"/>
                  </a:cubicBezTo>
                </a:path>
              </a:pathLst>
            </a:custGeom>
            <a:ln w="76200">
              <a:solidFill>
                <a:schemeClr val="bg1">
                  <a:lumMod val="50000"/>
                </a:schemeClr>
              </a:solidFill>
            </a:ln>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235" name="Group 234">
              <a:extLst>
                <a:ext uri="{FF2B5EF4-FFF2-40B4-BE49-F238E27FC236}">
                  <a16:creationId xmlns:a16="http://schemas.microsoft.com/office/drawing/2014/main" id="{50CBAC23-E9E7-426C-9D4F-5D551EB5061F}"/>
                </a:ext>
              </a:extLst>
            </p:cNvPr>
            <p:cNvGrpSpPr/>
            <p:nvPr/>
          </p:nvGrpSpPr>
          <p:grpSpPr>
            <a:xfrm>
              <a:off x="1223598" y="1028332"/>
              <a:ext cx="1052887" cy="123486"/>
              <a:chOff x="1223598" y="1028332"/>
              <a:chExt cx="1052887" cy="123486"/>
            </a:xfrm>
          </p:grpSpPr>
          <p:grpSp>
            <p:nvGrpSpPr>
              <p:cNvPr id="236" name="Group 235">
                <a:extLst>
                  <a:ext uri="{FF2B5EF4-FFF2-40B4-BE49-F238E27FC236}">
                    <a16:creationId xmlns:a16="http://schemas.microsoft.com/office/drawing/2014/main" id="{031B4182-D098-4359-BF0F-32BAAD88CDE9}"/>
                  </a:ext>
                </a:extLst>
              </p:cNvPr>
              <p:cNvGrpSpPr/>
              <p:nvPr/>
            </p:nvGrpSpPr>
            <p:grpSpPr>
              <a:xfrm rot="21393452">
                <a:off x="2239260" y="1077692"/>
                <a:ext cx="37225" cy="74126"/>
                <a:chOff x="1015663" y="40311"/>
                <a:chExt cx="37225" cy="74378"/>
              </a:xfrm>
            </p:grpSpPr>
            <p:cxnSp>
              <p:nvCxnSpPr>
                <p:cNvPr id="253" name="Straight Connector 252">
                  <a:extLst>
                    <a:ext uri="{FF2B5EF4-FFF2-40B4-BE49-F238E27FC236}">
                      <a16:creationId xmlns:a16="http://schemas.microsoft.com/office/drawing/2014/main" id="{9201256B-6AFD-42CC-800F-0B7BFF50DDBE}"/>
                    </a:ext>
                  </a:extLst>
                </p:cNvPr>
                <p:cNvCxnSpPr/>
                <p:nvPr/>
              </p:nvCxnSpPr>
              <p:spPr>
                <a:xfrm rot="1800000" flipH="1">
                  <a:off x="1049288" y="42689"/>
                  <a:ext cx="3600" cy="72000"/>
                </a:xfrm>
                <a:prstGeom prst="line">
                  <a:avLst/>
                </a:prstGeom>
                <a:ln w="6350"/>
              </p:spPr>
              <p:style>
                <a:lnRef idx="1">
                  <a:schemeClr val="dk1"/>
                </a:lnRef>
                <a:fillRef idx="0">
                  <a:schemeClr val="dk1"/>
                </a:fillRef>
                <a:effectRef idx="0">
                  <a:schemeClr val="dk1"/>
                </a:effectRef>
                <a:fontRef idx="minor">
                  <a:schemeClr val="tx1"/>
                </a:fontRef>
              </p:style>
            </p:cxnSp>
            <p:cxnSp>
              <p:nvCxnSpPr>
                <p:cNvPr id="254" name="Straight Connector 253">
                  <a:extLst>
                    <a:ext uri="{FF2B5EF4-FFF2-40B4-BE49-F238E27FC236}">
                      <a16:creationId xmlns:a16="http://schemas.microsoft.com/office/drawing/2014/main" id="{046B8107-BC9A-4C39-A9BA-5724F8B2EA8C}"/>
                    </a:ext>
                  </a:extLst>
                </p:cNvPr>
                <p:cNvCxnSpPr/>
                <p:nvPr/>
              </p:nvCxnSpPr>
              <p:spPr>
                <a:xfrm rot="19800000" flipH="1">
                  <a:off x="1015663" y="40311"/>
                  <a:ext cx="3600" cy="72000"/>
                </a:xfrm>
                <a:prstGeom prst="line">
                  <a:avLst/>
                </a:prstGeom>
                <a:ln w="6350"/>
              </p:spPr>
              <p:style>
                <a:lnRef idx="1">
                  <a:schemeClr val="dk1"/>
                </a:lnRef>
                <a:fillRef idx="0">
                  <a:schemeClr val="dk1"/>
                </a:fillRef>
                <a:effectRef idx="0">
                  <a:schemeClr val="dk1"/>
                </a:effectRef>
                <a:fontRef idx="minor">
                  <a:schemeClr val="tx1"/>
                </a:fontRef>
              </p:style>
            </p:cxnSp>
          </p:grpSp>
          <p:cxnSp>
            <p:nvCxnSpPr>
              <p:cNvPr id="237" name="Straight Connector 236">
                <a:extLst>
                  <a:ext uri="{FF2B5EF4-FFF2-40B4-BE49-F238E27FC236}">
                    <a16:creationId xmlns:a16="http://schemas.microsoft.com/office/drawing/2014/main" id="{94ED3556-CE5D-4717-B239-64508E857D84}"/>
                  </a:ext>
                </a:extLst>
              </p:cNvPr>
              <p:cNvCxnSpPr/>
              <p:nvPr/>
            </p:nvCxnSpPr>
            <p:spPr>
              <a:xfrm>
                <a:off x="1223598" y="1062424"/>
                <a:ext cx="0" cy="71756"/>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8" name="Group 237">
                <a:extLst>
                  <a:ext uri="{FF2B5EF4-FFF2-40B4-BE49-F238E27FC236}">
                    <a16:creationId xmlns:a16="http://schemas.microsoft.com/office/drawing/2014/main" id="{D2CFA008-C479-4720-B540-F99306836DD7}"/>
                  </a:ext>
                </a:extLst>
              </p:cNvPr>
              <p:cNvGrpSpPr/>
              <p:nvPr/>
            </p:nvGrpSpPr>
            <p:grpSpPr>
              <a:xfrm rot="10444872">
                <a:off x="1482307" y="1073871"/>
                <a:ext cx="36832" cy="74043"/>
                <a:chOff x="258737" y="36470"/>
                <a:chExt cx="37225" cy="74378"/>
              </a:xfrm>
            </p:grpSpPr>
            <p:cxnSp>
              <p:nvCxnSpPr>
                <p:cNvPr id="251" name="Straight Connector 250">
                  <a:extLst>
                    <a:ext uri="{FF2B5EF4-FFF2-40B4-BE49-F238E27FC236}">
                      <a16:creationId xmlns:a16="http://schemas.microsoft.com/office/drawing/2014/main" id="{70BB3DC5-A319-4F34-965A-2E7C4D2BD2BB}"/>
                    </a:ext>
                  </a:extLst>
                </p:cNvPr>
                <p:cNvCxnSpPr/>
                <p:nvPr/>
              </p:nvCxnSpPr>
              <p:spPr>
                <a:xfrm rot="1800000" flipH="1">
                  <a:off x="292362" y="38848"/>
                  <a:ext cx="3600" cy="72000"/>
                </a:xfrm>
                <a:prstGeom prst="line">
                  <a:avLst/>
                </a:prstGeom>
                <a:ln w="6350"/>
              </p:spPr>
              <p:style>
                <a:lnRef idx="1">
                  <a:schemeClr val="dk1"/>
                </a:lnRef>
                <a:fillRef idx="0">
                  <a:schemeClr val="dk1"/>
                </a:fillRef>
                <a:effectRef idx="0">
                  <a:schemeClr val="dk1"/>
                </a:effectRef>
                <a:fontRef idx="minor">
                  <a:schemeClr val="tx1"/>
                </a:fontRef>
              </p:style>
            </p:cxnSp>
            <p:cxnSp>
              <p:nvCxnSpPr>
                <p:cNvPr id="252" name="Straight Connector 251">
                  <a:extLst>
                    <a:ext uri="{FF2B5EF4-FFF2-40B4-BE49-F238E27FC236}">
                      <a16:creationId xmlns:a16="http://schemas.microsoft.com/office/drawing/2014/main" id="{CD854632-15F3-47C3-80A0-98FD14895906}"/>
                    </a:ext>
                  </a:extLst>
                </p:cNvPr>
                <p:cNvCxnSpPr/>
                <p:nvPr/>
              </p:nvCxnSpPr>
              <p:spPr>
                <a:xfrm rot="19800000" flipH="1">
                  <a:off x="258737" y="36470"/>
                  <a:ext cx="3600" cy="72000"/>
                </a:xfrm>
                <a:prstGeom prst="line">
                  <a:avLst/>
                </a:prstGeom>
                <a:ln w="6350"/>
              </p:spPr>
              <p:style>
                <a:lnRef idx="1">
                  <a:schemeClr val="dk1"/>
                </a:lnRef>
                <a:fillRef idx="0">
                  <a:schemeClr val="dk1"/>
                </a:fillRef>
                <a:effectRef idx="0">
                  <a:schemeClr val="dk1"/>
                </a:effectRef>
                <a:fontRef idx="minor">
                  <a:schemeClr val="tx1"/>
                </a:fontRef>
              </p:style>
            </p:cxnSp>
          </p:grpSp>
          <p:grpSp>
            <p:nvGrpSpPr>
              <p:cNvPr id="239" name="Group 238">
                <a:extLst>
                  <a:ext uri="{FF2B5EF4-FFF2-40B4-BE49-F238E27FC236}">
                    <a16:creationId xmlns:a16="http://schemas.microsoft.com/office/drawing/2014/main" id="{0774D054-32CA-4FDD-A06C-9EA8D0C26A9F}"/>
                  </a:ext>
                </a:extLst>
              </p:cNvPr>
              <p:cNvGrpSpPr/>
              <p:nvPr/>
            </p:nvGrpSpPr>
            <p:grpSpPr>
              <a:xfrm rot="10444872">
                <a:off x="1723178" y="1074854"/>
                <a:ext cx="36832" cy="74043"/>
                <a:chOff x="499634" y="37455"/>
                <a:chExt cx="37225" cy="74378"/>
              </a:xfrm>
            </p:grpSpPr>
            <p:cxnSp>
              <p:nvCxnSpPr>
                <p:cNvPr id="249" name="Straight Connector 248">
                  <a:extLst>
                    <a:ext uri="{FF2B5EF4-FFF2-40B4-BE49-F238E27FC236}">
                      <a16:creationId xmlns:a16="http://schemas.microsoft.com/office/drawing/2014/main" id="{F0EFF8FA-AD4C-46FA-A5A5-F63A3ED847FA}"/>
                    </a:ext>
                  </a:extLst>
                </p:cNvPr>
                <p:cNvCxnSpPr/>
                <p:nvPr/>
              </p:nvCxnSpPr>
              <p:spPr>
                <a:xfrm rot="1800000" flipH="1">
                  <a:off x="533259" y="39833"/>
                  <a:ext cx="3600" cy="72000"/>
                </a:xfrm>
                <a:prstGeom prst="line">
                  <a:avLst/>
                </a:prstGeom>
                <a:ln w="6350"/>
              </p:spPr>
              <p:style>
                <a:lnRef idx="1">
                  <a:schemeClr val="dk1"/>
                </a:lnRef>
                <a:fillRef idx="0">
                  <a:schemeClr val="dk1"/>
                </a:fillRef>
                <a:effectRef idx="0">
                  <a:schemeClr val="dk1"/>
                </a:effectRef>
                <a:fontRef idx="minor">
                  <a:schemeClr val="tx1"/>
                </a:fontRef>
              </p:style>
            </p:cxnSp>
            <p:cxnSp>
              <p:nvCxnSpPr>
                <p:cNvPr id="250" name="Straight Connector 249">
                  <a:extLst>
                    <a:ext uri="{FF2B5EF4-FFF2-40B4-BE49-F238E27FC236}">
                      <a16:creationId xmlns:a16="http://schemas.microsoft.com/office/drawing/2014/main" id="{D593B759-FA27-4935-8B3A-31BF85C143C4}"/>
                    </a:ext>
                  </a:extLst>
                </p:cNvPr>
                <p:cNvCxnSpPr/>
                <p:nvPr/>
              </p:nvCxnSpPr>
              <p:spPr>
                <a:xfrm rot="19800000" flipH="1">
                  <a:off x="499634" y="37455"/>
                  <a:ext cx="3600" cy="72000"/>
                </a:xfrm>
                <a:prstGeom prst="line">
                  <a:avLst/>
                </a:prstGeom>
                <a:ln w="6350"/>
              </p:spPr>
              <p:style>
                <a:lnRef idx="1">
                  <a:schemeClr val="dk1"/>
                </a:lnRef>
                <a:fillRef idx="0">
                  <a:schemeClr val="dk1"/>
                </a:fillRef>
                <a:effectRef idx="0">
                  <a:schemeClr val="dk1"/>
                </a:effectRef>
                <a:fontRef idx="minor">
                  <a:schemeClr val="tx1"/>
                </a:fontRef>
              </p:style>
            </p:cxnSp>
          </p:grpSp>
          <p:grpSp>
            <p:nvGrpSpPr>
              <p:cNvPr id="240" name="Group 239">
                <a:extLst>
                  <a:ext uri="{FF2B5EF4-FFF2-40B4-BE49-F238E27FC236}">
                    <a16:creationId xmlns:a16="http://schemas.microsoft.com/office/drawing/2014/main" id="{79DD1DCF-9CA6-46AB-B7B8-C0FFCD487ADC}"/>
                  </a:ext>
                </a:extLst>
              </p:cNvPr>
              <p:cNvGrpSpPr/>
              <p:nvPr/>
            </p:nvGrpSpPr>
            <p:grpSpPr>
              <a:xfrm rot="21393452">
                <a:off x="1971749" y="1076776"/>
                <a:ext cx="36832" cy="74043"/>
                <a:chOff x="748152" y="39391"/>
                <a:chExt cx="37225" cy="74378"/>
              </a:xfrm>
            </p:grpSpPr>
            <p:cxnSp>
              <p:nvCxnSpPr>
                <p:cNvPr id="247" name="Straight Connector 246">
                  <a:extLst>
                    <a:ext uri="{FF2B5EF4-FFF2-40B4-BE49-F238E27FC236}">
                      <a16:creationId xmlns:a16="http://schemas.microsoft.com/office/drawing/2014/main" id="{D66C3A16-CA4A-42EF-AF57-EB460971EF4F}"/>
                    </a:ext>
                  </a:extLst>
                </p:cNvPr>
                <p:cNvCxnSpPr/>
                <p:nvPr/>
              </p:nvCxnSpPr>
              <p:spPr>
                <a:xfrm rot="1800000" flipH="1">
                  <a:off x="781777" y="41769"/>
                  <a:ext cx="3600" cy="72000"/>
                </a:xfrm>
                <a:prstGeom prst="line">
                  <a:avLst/>
                </a:prstGeom>
                <a:ln w="6350"/>
              </p:spPr>
              <p:style>
                <a:lnRef idx="1">
                  <a:schemeClr val="dk1"/>
                </a:lnRef>
                <a:fillRef idx="0">
                  <a:schemeClr val="dk1"/>
                </a:fillRef>
                <a:effectRef idx="0">
                  <a:schemeClr val="dk1"/>
                </a:effectRef>
                <a:fontRef idx="minor">
                  <a:schemeClr val="tx1"/>
                </a:fontRef>
              </p:style>
            </p:cxnSp>
            <p:cxnSp>
              <p:nvCxnSpPr>
                <p:cNvPr id="248" name="Straight Connector 247">
                  <a:extLst>
                    <a:ext uri="{FF2B5EF4-FFF2-40B4-BE49-F238E27FC236}">
                      <a16:creationId xmlns:a16="http://schemas.microsoft.com/office/drawing/2014/main" id="{6456EBF8-78D9-460C-B327-6F0865C0FC3D}"/>
                    </a:ext>
                  </a:extLst>
                </p:cNvPr>
                <p:cNvCxnSpPr/>
                <p:nvPr/>
              </p:nvCxnSpPr>
              <p:spPr>
                <a:xfrm rot="19800000" flipH="1">
                  <a:off x="748152" y="39391"/>
                  <a:ext cx="3600" cy="72000"/>
                </a:xfrm>
                <a:prstGeom prst="line">
                  <a:avLst/>
                </a:prstGeom>
                <a:ln w="6350"/>
              </p:spPr>
              <p:style>
                <a:lnRef idx="1">
                  <a:schemeClr val="dk1"/>
                </a:lnRef>
                <a:fillRef idx="0">
                  <a:schemeClr val="dk1"/>
                </a:fillRef>
                <a:effectRef idx="0">
                  <a:schemeClr val="dk1"/>
                </a:effectRef>
                <a:fontRef idx="minor">
                  <a:schemeClr val="tx1"/>
                </a:fontRef>
              </p:style>
            </p:cxnSp>
          </p:grpSp>
          <p:grpSp>
            <p:nvGrpSpPr>
              <p:cNvPr id="241" name="Group 240">
                <a:extLst>
                  <a:ext uri="{FF2B5EF4-FFF2-40B4-BE49-F238E27FC236}">
                    <a16:creationId xmlns:a16="http://schemas.microsoft.com/office/drawing/2014/main" id="{6D389124-27C6-4FE7-95E6-5C25BA3CD7C4}"/>
                  </a:ext>
                </a:extLst>
              </p:cNvPr>
              <p:cNvGrpSpPr/>
              <p:nvPr/>
            </p:nvGrpSpPr>
            <p:grpSpPr>
              <a:xfrm rot="21393452">
                <a:off x="1971452" y="1039201"/>
                <a:ext cx="36832" cy="74043"/>
                <a:chOff x="747854" y="1688"/>
                <a:chExt cx="37225" cy="74378"/>
              </a:xfrm>
            </p:grpSpPr>
            <p:cxnSp>
              <p:nvCxnSpPr>
                <p:cNvPr id="245" name="Straight Connector 244">
                  <a:extLst>
                    <a:ext uri="{FF2B5EF4-FFF2-40B4-BE49-F238E27FC236}">
                      <a16:creationId xmlns:a16="http://schemas.microsoft.com/office/drawing/2014/main" id="{06004CEB-5CCB-43ED-94E9-B880D5F79895}"/>
                    </a:ext>
                  </a:extLst>
                </p:cNvPr>
                <p:cNvCxnSpPr/>
                <p:nvPr/>
              </p:nvCxnSpPr>
              <p:spPr>
                <a:xfrm rot="1800000" flipH="1">
                  <a:off x="781479" y="4066"/>
                  <a:ext cx="3600" cy="72000"/>
                </a:xfrm>
                <a:prstGeom prst="line">
                  <a:avLst/>
                </a:prstGeom>
                <a:ln w="6350"/>
              </p:spPr>
              <p:style>
                <a:lnRef idx="1">
                  <a:schemeClr val="dk1"/>
                </a:lnRef>
                <a:fillRef idx="0">
                  <a:schemeClr val="dk1"/>
                </a:fillRef>
                <a:effectRef idx="0">
                  <a:schemeClr val="dk1"/>
                </a:effectRef>
                <a:fontRef idx="minor">
                  <a:schemeClr val="tx1"/>
                </a:fontRef>
              </p:style>
            </p:cxnSp>
            <p:cxnSp>
              <p:nvCxnSpPr>
                <p:cNvPr id="246" name="Straight Connector 245">
                  <a:extLst>
                    <a:ext uri="{FF2B5EF4-FFF2-40B4-BE49-F238E27FC236}">
                      <a16:creationId xmlns:a16="http://schemas.microsoft.com/office/drawing/2014/main" id="{FD0FFC15-2C5D-4E16-803F-0F6E534E79ED}"/>
                    </a:ext>
                  </a:extLst>
                </p:cNvPr>
                <p:cNvCxnSpPr/>
                <p:nvPr/>
              </p:nvCxnSpPr>
              <p:spPr>
                <a:xfrm rot="19800000" flipH="1">
                  <a:off x="747854" y="1688"/>
                  <a:ext cx="3600" cy="72000"/>
                </a:xfrm>
                <a:prstGeom prst="line">
                  <a:avLst/>
                </a:prstGeom>
                <a:ln w="6350"/>
              </p:spPr>
              <p:style>
                <a:lnRef idx="1">
                  <a:schemeClr val="dk1"/>
                </a:lnRef>
                <a:fillRef idx="0">
                  <a:schemeClr val="dk1"/>
                </a:fillRef>
                <a:effectRef idx="0">
                  <a:schemeClr val="dk1"/>
                </a:effectRef>
                <a:fontRef idx="minor">
                  <a:schemeClr val="tx1"/>
                </a:fontRef>
              </p:style>
            </p:cxnSp>
          </p:grpSp>
          <p:grpSp>
            <p:nvGrpSpPr>
              <p:cNvPr id="242" name="Group 241">
                <a:extLst>
                  <a:ext uri="{FF2B5EF4-FFF2-40B4-BE49-F238E27FC236}">
                    <a16:creationId xmlns:a16="http://schemas.microsoft.com/office/drawing/2014/main" id="{144FA2F2-A89E-4952-9B5C-65555E71444A}"/>
                  </a:ext>
                </a:extLst>
              </p:cNvPr>
              <p:cNvGrpSpPr/>
              <p:nvPr/>
            </p:nvGrpSpPr>
            <p:grpSpPr>
              <a:xfrm rot="10444872">
                <a:off x="1721933" y="1028332"/>
                <a:ext cx="36832" cy="74043"/>
                <a:chOff x="255856" y="-1"/>
                <a:chExt cx="37225" cy="74378"/>
              </a:xfrm>
            </p:grpSpPr>
            <p:cxnSp>
              <p:nvCxnSpPr>
                <p:cNvPr id="243" name="Straight Connector 242">
                  <a:extLst>
                    <a:ext uri="{FF2B5EF4-FFF2-40B4-BE49-F238E27FC236}">
                      <a16:creationId xmlns:a16="http://schemas.microsoft.com/office/drawing/2014/main" id="{8A866FBB-8AAD-4109-B9B6-88AE8ABA2160}"/>
                    </a:ext>
                  </a:extLst>
                </p:cNvPr>
                <p:cNvCxnSpPr/>
                <p:nvPr/>
              </p:nvCxnSpPr>
              <p:spPr>
                <a:xfrm rot="1800000" flipH="1">
                  <a:off x="289481" y="2377"/>
                  <a:ext cx="3600" cy="72000"/>
                </a:xfrm>
                <a:prstGeom prst="line">
                  <a:avLst/>
                </a:prstGeom>
                <a:ln w="6350"/>
              </p:spPr>
              <p:style>
                <a:lnRef idx="1">
                  <a:schemeClr val="dk1"/>
                </a:lnRef>
                <a:fillRef idx="0">
                  <a:schemeClr val="dk1"/>
                </a:fillRef>
                <a:effectRef idx="0">
                  <a:schemeClr val="dk1"/>
                </a:effectRef>
                <a:fontRef idx="minor">
                  <a:schemeClr val="tx1"/>
                </a:fontRef>
              </p:style>
            </p:cxnSp>
            <p:cxnSp>
              <p:nvCxnSpPr>
                <p:cNvPr id="244" name="Straight Connector 243">
                  <a:extLst>
                    <a:ext uri="{FF2B5EF4-FFF2-40B4-BE49-F238E27FC236}">
                      <a16:creationId xmlns:a16="http://schemas.microsoft.com/office/drawing/2014/main" id="{193ECA0C-69B3-46A8-B534-5A3067F2AED5}"/>
                    </a:ext>
                  </a:extLst>
                </p:cNvPr>
                <p:cNvCxnSpPr/>
                <p:nvPr/>
              </p:nvCxnSpPr>
              <p:spPr>
                <a:xfrm rot="19800000" flipH="1">
                  <a:off x="255856" y="-1"/>
                  <a:ext cx="3600" cy="72000"/>
                </a:xfrm>
                <a:prstGeom prst="line">
                  <a:avLst/>
                </a:prstGeom>
                <a:ln w="6350"/>
              </p:spPr>
              <p:style>
                <a:lnRef idx="1">
                  <a:schemeClr val="dk1"/>
                </a:lnRef>
                <a:fillRef idx="0">
                  <a:schemeClr val="dk1"/>
                </a:fillRef>
                <a:effectRef idx="0">
                  <a:schemeClr val="dk1"/>
                </a:effectRef>
                <a:fontRef idx="minor">
                  <a:schemeClr val="tx1"/>
                </a:fontRef>
              </p:style>
            </p:cxnSp>
          </p:grpSp>
        </p:grpSp>
      </p:grpSp>
      <p:sp>
        <p:nvSpPr>
          <p:cNvPr id="494" name="TextBox 493">
            <a:extLst>
              <a:ext uri="{FF2B5EF4-FFF2-40B4-BE49-F238E27FC236}">
                <a16:creationId xmlns:a16="http://schemas.microsoft.com/office/drawing/2014/main" id="{AC9EAAEA-5B43-4B4A-A664-3B0CAE214896}"/>
              </a:ext>
            </a:extLst>
          </p:cNvPr>
          <p:cNvSpPr txBox="1"/>
          <p:nvPr/>
        </p:nvSpPr>
        <p:spPr>
          <a:xfrm>
            <a:off x="167967" y="602982"/>
            <a:ext cx="2908112" cy="1200329"/>
          </a:xfrm>
          <a:prstGeom prst="rect">
            <a:avLst/>
          </a:prstGeom>
          <a:noFill/>
        </p:spPr>
        <p:txBody>
          <a:bodyPr wrap="square" rtlCol="0">
            <a:spAutoFit/>
          </a:bodyPr>
          <a:lstStyle/>
          <a:p>
            <a:pPr lvl="0" algn="just">
              <a:defRPr/>
            </a:pPr>
            <a:r>
              <a:rPr lang="en-GB" sz="1200" dirty="0">
                <a:solidFill>
                  <a:srgbClr val="FF0000"/>
                </a:solidFill>
              </a:rPr>
              <a:t>INSPECTION SIGNAL: </a:t>
            </a:r>
            <a:r>
              <a:rPr lang="en-GB" sz="1200" dirty="0"/>
              <a:t>Inspection signal wiring is done to the terminal “I+/I-”. Inspection signal can be chosen to be a NO or NC circuit. After doing the wiring NO/NC selection can be done via the smart phone application. The default setting is NC.</a:t>
            </a:r>
          </a:p>
        </p:txBody>
      </p:sp>
      <p:sp>
        <p:nvSpPr>
          <p:cNvPr id="3" name="Oval 2">
            <a:extLst>
              <a:ext uri="{FF2B5EF4-FFF2-40B4-BE49-F238E27FC236}">
                <a16:creationId xmlns:a16="http://schemas.microsoft.com/office/drawing/2014/main" id="{4852B462-CCA1-421E-97A2-7128A71F23A3}"/>
              </a:ext>
            </a:extLst>
          </p:cNvPr>
          <p:cNvSpPr/>
          <p:nvPr/>
        </p:nvSpPr>
        <p:spPr>
          <a:xfrm>
            <a:off x="3567239" y="2683111"/>
            <a:ext cx="432000" cy="43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8" name="TextBox 497">
            <a:extLst>
              <a:ext uri="{FF2B5EF4-FFF2-40B4-BE49-F238E27FC236}">
                <a16:creationId xmlns:a16="http://schemas.microsoft.com/office/drawing/2014/main" id="{84C3EE28-B618-4955-AE17-D3F6E9BAC4E3}"/>
              </a:ext>
            </a:extLst>
          </p:cNvPr>
          <p:cNvSpPr txBox="1"/>
          <p:nvPr/>
        </p:nvSpPr>
        <p:spPr>
          <a:xfrm>
            <a:off x="2663701" y="3531642"/>
            <a:ext cx="1141336" cy="461665"/>
          </a:xfrm>
          <a:prstGeom prst="rect">
            <a:avLst/>
          </a:prstGeom>
          <a:noFill/>
        </p:spPr>
        <p:txBody>
          <a:bodyPr wrap="square" rtlCol="0">
            <a:spAutoFit/>
          </a:bodyPr>
          <a:lstStyle/>
          <a:p>
            <a:pPr lvl="0">
              <a:defRPr/>
            </a:pPr>
            <a:r>
              <a:rPr lang="en-GB" sz="1200" dirty="0">
                <a:solidFill>
                  <a:prstClr val="black"/>
                </a:solidFill>
              </a:rPr>
              <a:t>Inspection signal wiring</a:t>
            </a:r>
          </a:p>
        </p:txBody>
      </p:sp>
      <p:cxnSp>
        <p:nvCxnSpPr>
          <p:cNvPr id="6" name="Straight Arrow Connector 5">
            <a:extLst>
              <a:ext uri="{FF2B5EF4-FFF2-40B4-BE49-F238E27FC236}">
                <a16:creationId xmlns:a16="http://schemas.microsoft.com/office/drawing/2014/main" id="{5800164C-0DED-4927-89F0-29CBF8025D11}"/>
              </a:ext>
            </a:extLst>
          </p:cNvPr>
          <p:cNvCxnSpPr>
            <a:cxnSpLocks/>
            <a:stCxn id="498" idx="0"/>
            <a:endCxn id="3" idx="3"/>
          </p:cNvCxnSpPr>
          <p:nvPr/>
        </p:nvCxnSpPr>
        <p:spPr>
          <a:xfrm flipV="1">
            <a:off x="3234369" y="3051846"/>
            <a:ext cx="396135" cy="47979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0" name="TextBox 499">
            <a:extLst>
              <a:ext uri="{FF2B5EF4-FFF2-40B4-BE49-F238E27FC236}">
                <a16:creationId xmlns:a16="http://schemas.microsoft.com/office/drawing/2014/main" id="{31B77F8D-7CFE-4987-82ED-EC62DC4D62C6}"/>
              </a:ext>
            </a:extLst>
          </p:cNvPr>
          <p:cNvSpPr txBox="1"/>
          <p:nvPr/>
        </p:nvSpPr>
        <p:spPr>
          <a:xfrm>
            <a:off x="157348" y="4077468"/>
            <a:ext cx="5384605" cy="461665"/>
          </a:xfrm>
          <a:prstGeom prst="rect">
            <a:avLst/>
          </a:prstGeom>
          <a:noFill/>
        </p:spPr>
        <p:txBody>
          <a:bodyPr wrap="square" rtlCol="0">
            <a:spAutoFit/>
          </a:bodyPr>
          <a:lstStyle/>
          <a:p>
            <a:pPr lvl="0" algn="just">
              <a:defRPr/>
            </a:pPr>
            <a:r>
              <a:rPr lang="en-GB" sz="1200" dirty="0">
                <a:solidFill>
                  <a:srgbClr val="FF0000"/>
                </a:solidFill>
              </a:rPr>
              <a:t>UP INSPECTION TRAVEL: </a:t>
            </a:r>
            <a:r>
              <a:rPr lang="en-GB" sz="1200" dirty="0"/>
              <a:t>Elevator controller sends signals to</a:t>
            </a:r>
            <a:r>
              <a:rPr lang="en-GB" sz="1200" b="1" dirty="0"/>
              <a:t> I </a:t>
            </a:r>
            <a:r>
              <a:rPr lang="en-GB" sz="1200" dirty="0"/>
              <a:t>and</a:t>
            </a:r>
            <a:r>
              <a:rPr lang="en-GB" sz="1200" b="1" dirty="0"/>
              <a:t> A </a:t>
            </a:r>
            <a:r>
              <a:rPr lang="en-GB" sz="1200" dirty="0"/>
              <a:t>terminals</a:t>
            </a:r>
          </a:p>
          <a:p>
            <a:pPr lvl="0" algn="just">
              <a:defRPr/>
            </a:pPr>
            <a:r>
              <a:rPr lang="en-GB" sz="1200" dirty="0">
                <a:solidFill>
                  <a:srgbClr val="FF0000"/>
                </a:solidFill>
              </a:rPr>
              <a:t>DOWN INSPECTION TRAVEL: </a:t>
            </a:r>
            <a:r>
              <a:rPr lang="en-GB" sz="1200" dirty="0"/>
              <a:t>Elevator controller sends signals to</a:t>
            </a:r>
            <a:r>
              <a:rPr lang="en-GB" sz="1200" b="1" dirty="0"/>
              <a:t> I </a:t>
            </a:r>
            <a:r>
              <a:rPr lang="en-GB" sz="1200" dirty="0"/>
              <a:t>and D terminals.</a:t>
            </a:r>
            <a:endParaRPr lang="en-GB" sz="1200" dirty="0">
              <a:solidFill>
                <a:prstClr val="black"/>
              </a:solidFill>
            </a:endParaRPr>
          </a:p>
        </p:txBody>
      </p:sp>
      <p:sp>
        <p:nvSpPr>
          <p:cNvPr id="501" name="Oval 500">
            <a:extLst>
              <a:ext uri="{FF2B5EF4-FFF2-40B4-BE49-F238E27FC236}">
                <a16:creationId xmlns:a16="http://schemas.microsoft.com/office/drawing/2014/main" id="{E3C791DA-12E6-465E-A743-6E9B49ED8A8A}"/>
              </a:ext>
            </a:extLst>
          </p:cNvPr>
          <p:cNvSpPr/>
          <p:nvPr/>
        </p:nvSpPr>
        <p:spPr>
          <a:xfrm>
            <a:off x="5301022" y="2702411"/>
            <a:ext cx="432000" cy="432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9" name="TextBox 648">
            <a:extLst>
              <a:ext uri="{FF2B5EF4-FFF2-40B4-BE49-F238E27FC236}">
                <a16:creationId xmlns:a16="http://schemas.microsoft.com/office/drawing/2014/main" id="{CC1E64F0-D380-4F55-BEFA-4C6F2D6C3824}"/>
              </a:ext>
            </a:extLst>
          </p:cNvPr>
          <p:cNvSpPr txBox="1"/>
          <p:nvPr/>
        </p:nvSpPr>
        <p:spPr>
          <a:xfrm>
            <a:off x="6099117" y="4013738"/>
            <a:ext cx="2699820" cy="1015663"/>
          </a:xfrm>
          <a:prstGeom prst="rect">
            <a:avLst/>
          </a:prstGeom>
          <a:noFill/>
        </p:spPr>
        <p:txBody>
          <a:bodyPr wrap="square" rtlCol="0">
            <a:spAutoFit/>
          </a:bodyPr>
          <a:lstStyle/>
          <a:p>
            <a:pPr lvl="0" algn="just">
              <a:defRPr/>
            </a:pPr>
            <a:r>
              <a:rPr lang="en-GB" sz="1200" dirty="0">
                <a:solidFill>
                  <a:prstClr val="black"/>
                </a:solidFill>
              </a:rPr>
              <a:t>SL+/SL- wiring is only used for UCM (Unintended Car Movement) safety when there is a UCM valve in the system. </a:t>
            </a:r>
            <a:r>
              <a:rPr lang="en-GB" sz="1200" u="sng" dirty="0">
                <a:solidFill>
                  <a:prstClr val="black"/>
                </a:solidFill>
              </a:rPr>
              <a:t>The UCM safety valve is not compulsory in the US market. </a:t>
            </a:r>
          </a:p>
        </p:txBody>
      </p:sp>
      <p:cxnSp>
        <p:nvCxnSpPr>
          <p:cNvPr id="306" name="Straight Arrow Connector 305">
            <a:extLst>
              <a:ext uri="{FF2B5EF4-FFF2-40B4-BE49-F238E27FC236}">
                <a16:creationId xmlns:a16="http://schemas.microsoft.com/office/drawing/2014/main" id="{132603B9-4EA1-4394-AFB2-B3B3F6AEB11F}"/>
              </a:ext>
            </a:extLst>
          </p:cNvPr>
          <p:cNvCxnSpPr>
            <a:cxnSpLocks/>
          </p:cNvCxnSpPr>
          <p:nvPr/>
        </p:nvCxnSpPr>
        <p:spPr>
          <a:xfrm flipH="1" flipV="1">
            <a:off x="5719637" y="3047966"/>
            <a:ext cx="418475" cy="120753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11" name="Picture 310">
            <a:extLst>
              <a:ext uri="{FF2B5EF4-FFF2-40B4-BE49-F238E27FC236}">
                <a16:creationId xmlns:a16="http://schemas.microsoft.com/office/drawing/2014/main" id="{A080CE77-39F1-4FD0-8742-9A4297E3BB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45919"/>
          <a:stretch/>
        </p:blipFill>
        <p:spPr>
          <a:xfrm>
            <a:off x="245113" y="1977933"/>
            <a:ext cx="2436494" cy="1881413"/>
          </a:xfrm>
          <a:prstGeom prst="rect">
            <a:avLst/>
          </a:prstGeom>
          <a:ln>
            <a:solidFill>
              <a:srgbClr val="0070C0"/>
            </a:solidFill>
          </a:ln>
        </p:spPr>
      </p:pic>
      <p:sp>
        <p:nvSpPr>
          <p:cNvPr id="307" name="TextBox 306">
            <a:extLst>
              <a:ext uri="{FF2B5EF4-FFF2-40B4-BE49-F238E27FC236}">
                <a16:creationId xmlns:a16="http://schemas.microsoft.com/office/drawing/2014/main" id="{5773D90A-2B85-4E9E-BFC5-7726AEDD767E}"/>
              </a:ext>
            </a:extLst>
          </p:cNvPr>
          <p:cNvSpPr txBox="1"/>
          <p:nvPr/>
        </p:nvSpPr>
        <p:spPr>
          <a:xfrm>
            <a:off x="3901495" y="681109"/>
            <a:ext cx="3139962" cy="461665"/>
          </a:xfrm>
          <a:prstGeom prst="rect">
            <a:avLst/>
          </a:prstGeom>
          <a:noFill/>
        </p:spPr>
        <p:txBody>
          <a:bodyPr wrap="square" rtlCol="0">
            <a:spAutoFit/>
          </a:bodyPr>
          <a:lstStyle/>
          <a:p>
            <a:pPr lvl="0" algn="just">
              <a:defRPr/>
            </a:pPr>
            <a:r>
              <a:rPr lang="en-GB" sz="1200" dirty="0">
                <a:solidFill>
                  <a:prstClr val="black"/>
                </a:solidFill>
              </a:rPr>
              <a:t>The voltage of the inspection signal should match with the Pro-Hydro card voltage range. </a:t>
            </a:r>
            <a:endParaRPr lang="en-GB" sz="1200" dirty="0"/>
          </a:p>
        </p:txBody>
      </p:sp>
      <p:pic>
        <p:nvPicPr>
          <p:cNvPr id="308" name="Picture 307">
            <a:extLst>
              <a:ext uri="{FF2B5EF4-FFF2-40B4-BE49-F238E27FC236}">
                <a16:creationId xmlns:a16="http://schemas.microsoft.com/office/drawing/2014/main" id="{874B03E4-867F-40CC-88BF-A059DB563182}"/>
              </a:ext>
            </a:extLst>
          </p:cNvPr>
          <p:cNvPicPr/>
          <p:nvPr/>
        </p:nvPicPr>
        <p:blipFill>
          <a:blip r:embed="rId5" cstate="print"/>
          <a:srcRect/>
          <a:stretch>
            <a:fillRect/>
          </a:stretch>
        </p:blipFill>
        <p:spPr bwMode="auto">
          <a:xfrm>
            <a:off x="3358015" y="616058"/>
            <a:ext cx="586740" cy="586740"/>
          </a:xfrm>
          <a:prstGeom prst="rect">
            <a:avLst/>
          </a:prstGeom>
          <a:noFill/>
          <a:ln w="9525">
            <a:noFill/>
            <a:miter lim="800000"/>
            <a:headEnd/>
            <a:tailEnd/>
          </a:ln>
        </p:spPr>
      </p:pic>
      <p:sp>
        <p:nvSpPr>
          <p:cNvPr id="309" name="Oval 308">
            <a:extLst>
              <a:ext uri="{FF2B5EF4-FFF2-40B4-BE49-F238E27FC236}">
                <a16:creationId xmlns:a16="http://schemas.microsoft.com/office/drawing/2014/main" id="{5A69DA84-1084-47ED-80DE-5B500B4E26E1}"/>
              </a:ext>
            </a:extLst>
          </p:cNvPr>
          <p:cNvSpPr/>
          <p:nvPr/>
        </p:nvSpPr>
        <p:spPr>
          <a:xfrm>
            <a:off x="2137699" y="3345338"/>
            <a:ext cx="504000" cy="50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10" name="Group 309">
            <a:extLst>
              <a:ext uri="{FF2B5EF4-FFF2-40B4-BE49-F238E27FC236}">
                <a16:creationId xmlns:a16="http://schemas.microsoft.com/office/drawing/2014/main" id="{D29F98E7-F6BD-444E-A832-599E451A5E78}"/>
              </a:ext>
            </a:extLst>
          </p:cNvPr>
          <p:cNvGrpSpPr>
            <a:grpSpLocks noChangeAspect="1"/>
          </p:cNvGrpSpPr>
          <p:nvPr/>
        </p:nvGrpSpPr>
        <p:grpSpPr>
          <a:xfrm>
            <a:off x="6710555" y="1103810"/>
            <a:ext cx="1930424" cy="2698842"/>
            <a:chOff x="5366433" y="882563"/>
            <a:chExt cx="2000243" cy="2235096"/>
          </a:xfrm>
        </p:grpSpPr>
        <p:sp>
          <p:nvSpPr>
            <p:cNvPr id="313" name="Rectangle 312">
              <a:extLst>
                <a:ext uri="{FF2B5EF4-FFF2-40B4-BE49-F238E27FC236}">
                  <a16:creationId xmlns:a16="http://schemas.microsoft.com/office/drawing/2014/main" id="{0577728A-D161-4774-9F60-52AE4C381922}"/>
                </a:ext>
              </a:extLst>
            </p:cNvPr>
            <p:cNvSpPr/>
            <p:nvPr/>
          </p:nvSpPr>
          <p:spPr>
            <a:xfrm>
              <a:off x="5366433" y="882563"/>
              <a:ext cx="2000243" cy="2235096"/>
            </a:xfrm>
            <a:prstGeom prst="rect">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0" name="Rounded Rectangle 161">
              <a:extLst>
                <a:ext uri="{FF2B5EF4-FFF2-40B4-BE49-F238E27FC236}">
                  <a16:creationId xmlns:a16="http://schemas.microsoft.com/office/drawing/2014/main" id="{887323E4-A940-4409-98F1-D0C2E27A9A23}"/>
                </a:ext>
              </a:extLst>
            </p:cNvPr>
            <p:cNvSpPr/>
            <p:nvPr/>
          </p:nvSpPr>
          <p:spPr>
            <a:xfrm>
              <a:off x="7080927" y="1777872"/>
              <a:ext cx="177799" cy="374632"/>
            </a:xfrm>
            <a:prstGeom prst="roundRect">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25" name="Oval 324">
              <a:extLst>
                <a:ext uri="{FF2B5EF4-FFF2-40B4-BE49-F238E27FC236}">
                  <a16:creationId xmlns:a16="http://schemas.microsoft.com/office/drawing/2014/main" id="{C90ED402-83AD-4D76-84D4-67BD77E5047F}"/>
                </a:ext>
              </a:extLst>
            </p:cNvPr>
            <p:cNvSpPr/>
            <p:nvPr/>
          </p:nvSpPr>
          <p:spPr>
            <a:xfrm>
              <a:off x="7119024" y="1898517"/>
              <a:ext cx="108000" cy="92135"/>
            </a:xfrm>
            <a:prstGeom prst="ellipse">
              <a:avLst/>
            </a:prstGeom>
            <a:solidFill>
              <a:schemeClr val="bg1">
                <a:lumMod val="95000"/>
              </a:schemeClr>
            </a:solidFill>
            <a:ln w="9525">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0" name="Oval 419">
              <a:extLst>
                <a:ext uri="{FF2B5EF4-FFF2-40B4-BE49-F238E27FC236}">
                  <a16:creationId xmlns:a16="http://schemas.microsoft.com/office/drawing/2014/main" id="{CD73AB7F-A78A-451B-AF7A-A0A0CA48140F}"/>
                </a:ext>
              </a:extLst>
            </p:cNvPr>
            <p:cNvSpPr/>
            <p:nvPr/>
          </p:nvSpPr>
          <p:spPr>
            <a:xfrm>
              <a:off x="6744533" y="1276240"/>
              <a:ext cx="144000" cy="122846"/>
            </a:xfrm>
            <a:prstGeom prst="ellipse">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22" name="Oval 421">
              <a:extLst>
                <a:ext uri="{FF2B5EF4-FFF2-40B4-BE49-F238E27FC236}">
                  <a16:creationId xmlns:a16="http://schemas.microsoft.com/office/drawing/2014/main" id="{A30F40CA-B633-4FBC-B5A5-50F6311129C7}"/>
                </a:ext>
              </a:extLst>
            </p:cNvPr>
            <p:cNvSpPr/>
            <p:nvPr/>
          </p:nvSpPr>
          <p:spPr>
            <a:xfrm>
              <a:off x="6956153" y="1276243"/>
              <a:ext cx="143510" cy="122846"/>
            </a:xfrm>
            <a:prstGeom prst="ellipse">
              <a:avLst/>
            </a:prstGeom>
            <a:solidFill>
              <a:schemeClr val="accent6">
                <a:lumMod val="7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23" name="TextBox 422">
            <a:extLst>
              <a:ext uri="{FF2B5EF4-FFF2-40B4-BE49-F238E27FC236}">
                <a16:creationId xmlns:a16="http://schemas.microsoft.com/office/drawing/2014/main" id="{CC962129-9482-4C9E-8CF2-1D7F145691C9}"/>
              </a:ext>
            </a:extLst>
          </p:cNvPr>
          <p:cNvSpPr txBox="1"/>
          <p:nvPr/>
        </p:nvSpPr>
        <p:spPr>
          <a:xfrm>
            <a:off x="4638691" y="1806630"/>
            <a:ext cx="937783" cy="246221"/>
          </a:xfrm>
          <a:prstGeom prst="rect">
            <a:avLst/>
          </a:prstGeom>
          <a:noFill/>
        </p:spPr>
        <p:txBody>
          <a:bodyPr wrap="square" rtlCol="0">
            <a:spAutoFit/>
          </a:bodyPr>
          <a:lstStyle/>
          <a:p>
            <a:r>
              <a:rPr lang="en-GB" sz="1000" dirty="0"/>
              <a:t>Status LED</a:t>
            </a:r>
          </a:p>
        </p:txBody>
      </p:sp>
      <p:sp>
        <p:nvSpPr>
          <p:cNvPr id="427" name="TextBox 426">
            <a:extLst>
              <a:ext uri="{FF2B5EF4-FFF2-40B4-BE49-F238E27FC236}">
                <a16:creationId xmlns:a16="http://schemas.microsoft.com/office/drawing/2014/main" id="{D6EE86CE-0828-4C4A-9070-66DE2AD59D7E}"/>
              </a:ext>
            </a:extLst>
          </p:cNvPr>
          <p:cNvSpPr txBox="1"/>
          <p:nvPr/>
        </p:nvSpPr>
        <p:spPr>
          <a:xfrm>
            <a:off x="4099281" y="2083431"/>
            <a:ext cx="937783" cy="246221"/>
          </a:xfrm>
          <a:prstGeom prst="rect">
            <a:avLst/>
          </a:prstGeom>
          <a:noFill/>
        </p:spPr>
        <p:txBody>
          <a:bodyPr wrap="square" rtlCol="0">
            <a:spAutoFit/>
          </a:bodyPr>
          <a:lstStyle/>
          <a:p>
            <a:r>
              <a:rPr lang="en-GB" sz="1000" dirty="0"/>
              <a:t>Travel LEDs</a:t>
            </a:r>
          </a:p>
        </p:txBody>
      </p:sp>
      <p:sp>
        <p:nvSpPr>
          <p:cNvPr id="428" name="TextBox 427">
            <a:extLst>
              <a:ext uri="{FF2B5EF4-FFF2-40B4-BE49-F238E27FC236}">
                <a16:creationId xmlns:a16="http://schemas.microsoft.com/office/drawing/2014/main" id="{983D96E0-9E29-4458-A4F4-19659807A334}"/>
              </a:ext>
            </a:extLst>
          </p:cNvPr>
          <p:cNvSpPr txBox="1"/>
          <p:nvPr/>
        </p:nvSpPr>
        <p:spPr>
          <a:xfrm>
            <a:off x="3678972" y="2505341"/>
            <a:ext cx="1379595" cy="246221"/>
          </a:xfrm>
          <a:prstGeom prst="rect">
            <a:avLst/>
          </a:prstGeom>
          <a:noFill/>
        </p:spPr>
        <p:txBody>
          <a:bodyPr wrap="square" rtlCol="0">
            <a:spAutoFit/>
          </a:bodyPr>
          <a:lstStyle/>
          <a:p>
            <a:r>
              <a:rPr lang="en-GB" sz="1000" b="1" dirty="0"/>
              <a:t>Ins</a:t>
            </a:r>
            <a:r>
              <a:rPr lang="en-GB" sz="1000" dirty="0"/>
              <a:t>.     </a:t>
            </a:r>
            <a:r>
              <a:rPr lang="en-GB" sz="1000" b="1" dirty="0">
                <a:solidFill>
                  <a:srgbClr val="0070C0"/>
                </a:solidFill>
              </a:rPr>
              <a:t>A      B      </a:t>
            </a:r>
            <a:r>
              <a:rPr lang="en-GB" sz="1000" b="1" dirty="0">
                <a:solidFill>
                  <a:srgbClr val="FF0000"/>
                </a:solidFill>
              </a:rPr>
              <a:t>C       D</a:t>
            </a:r>
          </a:p>
        </p:txBody>
      </p:sp>
      <p:sp>
        <p:nvSpPr>
          <p:cNvPr id="7" name="Slide Number Placeholder 6">
            <a:extLst>
              <a:ext uri="{FF2B5EF4-FFF2-40B4-BE49-F238E27FC236}">
                <a16:creationId xmlns:a16="http://schemas.microsoft.com/office/drawing/2014/main" id="{185FE1D0-49A0-4BA6-8C6B-D23063A59C4A}"/>
              </a:ext>
            </a:extLst>
          </p:cNvPr>
          <p:cNvSpPr>
            <a:spLocks noGrp="1"/>
          </p:cNvSpPr>
          <p:nvPr>
            <p:ph type="sldNum" sz="quarter" idx="12"/>
          </p:nvPr>
        </p:nvSpPr>
        <p:spPr/>
        <p:txBody>
          <a:bodyPr/>
          <a:lstStyle/>
          <a:p>
            <a:fld id="{418D8610-C083-4EDD-9217-F811E5D92946}" type="slidenum">
              <a:rPr lang="de-DE" smtClean="0"/>
              <a:t>9</a:t>
            </a:fld>
            <a:endParaRPr lang="de-DE"/>
          </a:p>
        </p:txBody>
      </p:sp>
    </p:spTree>
    <p:extLst>
      <p:ext uri="{BB962C8B-B14F-4D97-AF65-F5344CB8AC3E}">
        <p14:creationId xmlns:p14="http://schemas.microsoft.com/office/powerpoint/2010/main" val="2262709504"/>
      </p:ext>
    </p:extLst>
  </p:cSld>
  <p:clrMapOvr>
    <a:masterClrMapping/>
  </p:clrMapOvr>
  <mc:AlternateContent xmlns:mc="http://schemas.openxmlformats.org/markup-compatibility/2006" xmlns:p14="http://schemas.microsoft.com/office/powerpoint/2010/main">
    <mc:Choice Requires="p14">
      <p:transition spd="med" p14:dur="700" advClick="0" advTm="5000">
        <p:fade/>
      </p:transition>
    </mc:Choice>
    <mc:Fallback xmlns="">
      <p:transition spd="med"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94"/>
                                        </p:tgtEl>
                                        <p:attrNameLst>
                                          <p:attrName>style.visibility</p:attrName>
                                        </p:attrNameLst>
                                      </p:cBhvr>
                                      <p:to>
                                        <p:strVal val="visible"/>
                                      </p:to>
                                    </p:set>
                                    <p:animEffect transition="in" filter="wipe(left)">
                                      <p:cBhvr>
                                        <p:cTn id="7" dur="1000"/>
                                        <p:tgtEl>
                                          <p:spTgt spid="49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98"/>
                                        </p:tgtEl>
                                        <p:attrNameLst>
                                          <p:attrName>style.visibility</p:attrName>
                                        </p:attrNameLst>
                                      </p:cBhvr>
                                      <p:to>
                                        <p:strVal val="visible"/>
                                      </p:to>
                                    </p:set>
                                    <p:animEffect transition="in" filter="wipe(left)">
                                      <p:cBhvr>
                                        <p:cTn id="11" dur="1000"/>
                                        <p:tgtEl>
                                          <p:spTgt spid="498"/>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1000"/>
                                        <p:tgtEl>
                                          <p:spTgt spid="6"/>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par>
                          <p:cTn id="20" fill="hold">
                            <p:stCondLst>
                              <p:cond delay="3500"/>
                            </p:stCondLst>
                            <p:childTnLst>
                              <p:par>
                                <p:cTn id="21" presetID="22" presetClass="entr" presetSubtype="1" fill="hold" nodeType="afterEffect">
                                  <p:stCondLst>
                                    <p:cond delay="0"/>
                                  </p:stCondLst>
                                  <p:childTnLst>
                                    <p:set>
                                      <p:cBhvr>
                                        <p:cTn id="22" dur="1" fill="hold">
                                          <p:stCondLst>
                                            <p:cond delay="0"/>
                                          </p:stCondLst>
                                        </p:cTn>
                                        <p:tgtEl>
                                          <p:spTgt spid="311"/>
                                        </p:tgtEl>
                                        <p:attrNameLst>
                                          <p:attrName>style.visibility</p:attrName>
                                        </p:attrNameLst>
                                      </p:cBhvr>
                                      <p:to>
                                        <p:strVal val="visible"/>
                                      </p:to>
                                    </p:set>
                                    <p:animEffect transition="in" filter="wipe(up)">
                                      <p:cBhvr>
                                        <p:cTn id="23" dur="500"/>
                                        <p:tgtEl>
                                          <p:spTgt spid="311"/>
                                        </p:tgtEl>
                                      </p:cBhvr>
                                    </p:animEffect>
                                  </p:childTnLst>
                                </p:cTn>
                              </p:par>
                            </p:childTnLst>
                          </p:cTn>
                        </p:par>
                        <p:par>
                          <p:cTn id="24" fill="hold">
                            <p:stCondLst>
                              <p:cond delay="4000"/>
                            </p:stCondLst>
                            <p:childTnLst>
                              <p:par>
                                <p:cTn id="25" presetID="22" presetClass="entr" presetSubtype="1" fill="hold" grpId="0" nodeType="afterEffect">
                                  <p:stCondLst>
                                    <p:cond delay="0"/>
                                  </p:stCondLst>
                                  <p:childTnLst>
                                    <p:set>
                                      <p:cBhvr>
                                        <p:cTn id="26" dur="1" fill="hold">
                                          <p:stCondLst>
                                            <p:cond delay="0"/>
                                          </p:stCondLst>
                                        </p:cTn>
                                        <p:tgtEl>
                                          <p:spTgt spid="309"/>
                                        </p:tgtEl>
                                        <p:attrNameLst>
                                          <p:attrName>style.visibility</p:attrName>
                                        </p:attrNameLst>
                                      </p:cBhvr>
                                      <p:to>
                                        <p:strVal val="visible"/>
                                      </p:to>
                                    </p:set>
                                    <p:animEffect transition="in" filter="wipe(up)">
                                      <p:cBhvr>
                                        <p:cTn id="27" dur="500"/>
                                        <p:tgtEl>
                                          <p:spTgt spid="30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00"/>
                                        </p:tgtEl>
                                        <p:attrNameLst>
                                          <p:attrName>style.visibility</p:attrName>
                                        </p:attrNameLst>
                                      </p:cBhvr>
                                      <p:to>
                                        <p:strVal val="visible"/>
                                      </p:to>
                                    </p:set>
                                    <p:animEffect transition="in" filter="wipe(left)">
                                      <p:cBhvr>
                                        <p:cTn id="32" dur="1000"/>
                                        <p:tgtEl>
                                          <p:spTgt spid="50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01"/>
                                        </p:tgtEl>
                                        <p:attrNameLst>
                                          <p:attrName>style.visibility</p:attrName>
                                        </p:attrNameLst>
                                      </p:cBhvr>
                                      <p:to>
                                        <p:strVal val="visible"/>
                                      </p:to>
                                    </p:set>
                                    <p:animEffect transition="in" filter="fade">
                                      <p:cBhvr>
                                        <p:cTn id="37" dur="500"/>
                                        <p:tgtEl>
                                          <p:spTgt spid="501"/>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49"/>
                                        </p:tgtEl>
                                        <p:attrNameLst>
                                          <p:attrName>style.visibility</p:attrName>
                                        </p:attrNameLst>
                                      </p:cBhvr>
                                      <p:to>
                                        <p:strVal val="visible"/>
                                      </p:to>
                                    </p:set>
                                    <p:animEffect transition="in" filter="wipe(left)">
                                      <p:cBhvr>
                                        <p:cTn id="41" dur="1000"/>
                                        <p:tgtEl>
                                          <p:spTgt spid="649"/>
                                        </p:tgtEl>
                                      </p:cBhvr>
                                    </p:animEffect>
                                  </p:childTnLst>
                                </p:cTn>
                              </p:par>
                            </p:childTnLst>
                          </p:cTn>
                        </p:par>
                        <p:par>
                          <p:cTn id="42" fill="hold">
                            <p:stCondLst>
                              <p:cond delay="1500"/>
                            </p:stCondLst>
                            <p:childTnLst>
                              <p:par>
                                <p:cTn id="43" presetID="10" presetClass="entr" presetSubtype="0" fill="hold" nodeType="afterEffect">
                                  <p:stCondLst>
                                    <p:cond delay="0"/>
                                  </p:stCondLst>
                                  <p:childTnLst>
                                    <p:set>
                                      <p:cBhvr>
                                        <p:cTn id="44" dur="1" fill="hold">
                                          <p:stCondLst>
                                            <p:cond delay="0"/>
                                          </p:stCondLst>
                                        </p:cTn>
                                        <p:tgtEl>
                                          <p:spTgt spid="306"/>
                                        </p:tgtEl>
                                        <p:attrNameLst>
                                          <p:attrName>style.visibility</p:attrName>
                                        </p:attrNameLst>
                                      </p:cBhvr>
                                      <p:to>
                                        <p:strVal val="visible"/>
                                      </p:to>
                                    </p:set>
                                    <p:animEffect transition="in" filter="fade">
                                      <p:cBhvr>
                                        <p:cTn id="45"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4" grpId="0"/>
      <p:bldP spid="3" grpId="0" animBg="1"/>
      <p:bldP spid="498" grpId="0"/>
      <p:bldP spid="500" grpId="0"/>
      <p:bldP spid="501" grpId="0" animBg="1"/>
      <p:bldP spid="649" grpId="0"/>
      <p:bldP spid="3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1781</Words>
  <Application>Microsoft Office PowerPoint</Application>
  <PresentationFormat>On-screen Show (16:9)</PresentationFormat>
  <Paragraphs>347</Paragraphs>
  <Slides>20</Slides>
  <Notes>18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Arial</vt:lpstr>
      <vt:lpstr>Calibri</vt:lpstr>
      <vt:lpstr>Courier New</vt:lpstr>
      <vt:lpstr>Museo Sans 300</vt:lpstr>
      <vt:lpstr>Museo Sans 700</vt:lpstr>
      <vt:lpstr>Times New Roman</vt:lpstr>
      <vt:lpstr>Wingdings</vt:lpstr>
      <vt:lpstr>Office Theme</vt:lpstr>
      <vt:lpstr>3_Office Theme</vt:lpstr>
      <vt:lpstr>4_Office Theme</vt:lpstr>
      <vt:lpstr>EV40-F Wiring  by K. Ferhat Celik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Parag Mehta</dc:creator>
  <cp:lastModifiedBy>K. Ferhat Celik</cp:lastModifiedBy>
  <cp:revision>593</cp:revision>
  <cp:lastPrinted>2020-05-27T15:41:37Z</cp:lastPrinted>
  <dcterms:created xsi:type="dcterms:W3CDTF">2015-07-09T07:43:31Z</dcterms:created>
  <dcterms:modified xsi:type="dcterms:W3CDTF">2021-03-01T16:12:24Z</dcterms:modified>
</cp:coreProperties>
</file>